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sldIdLst>
    <p:sldId id="256" r:id="rId5"/>
    <p:sldId id="257" r:id="rId6"/>
    <p:sldId id="259" r:id="rId7"/>
    <p:sldId id="260" r:id="rId8"/>
    <p:sldId id="261" r:id="rId9"/>
    <p:sldId id="262" r:id="rId10"/>
    <p:sldId id="263" r:id="rId11"/>
    <p:sldId id="264" r:id="rId12"/>
    <p:sldId id="265" r:id="rId13"/>
    <p:sldId id="266" r:id="rId14"/>
    <p:sldId id="267" r:id="rId15"/>
    <p:sldId id="26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801ACB-1815-4E42-A3FC-3BEE2E8F9AB1}" v="46" dt="2021-07-02T00:15:57.7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109" d="100"/>
          <a:sy n="109" d="100"/>
        </p:scale>
        <p:origin x="55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ankar Sharma" userId="ea95f4876f59e2b2" providerId="LiveId" clId="{B3801ACB-1815-4E42-A3FC-3BEE2E8F9AB1}"/>
    <pc:docChg chg="undo custSel modSld">
      <pc:chgData name="Deepankar Sharma" userId="ea95f4876f59e2b2" providerId="LiveId" clId="{B3801ACB-1815-4E42-A3FC-3BEE2E8F9AB1}" dt="2021-07-02T00:26:32.589" v="4387" actId="20577"/>
      <pc:docMkLst>
        <pc:docMk/>
      </pc:docMkLst>
      <pc:sldChg chg="modSp mod">
        <pc:chgData name="Deepankar Sharma" userId="ea95f4876f59e2b2" providerId="LiveId" clId="{B3801ACB-1815-4E42-A3FC-3BEE2E8F9AB1}" dt="2021-07-01T22:43:28.404" v="238" actId="20577"/>
        <pc:sldMkLst>
          <pc:docMk/>
          <pc:sldMk cId="2363027722" sldId="261"/>
        </pc:sldMkLst>
        <pc:spChg chg="mod">
          <ac:chgData name="Deepankar Sharma" userId="ea95f4876f59e2b2" providerId="LiveId" clId="{B3801ACB-1815-4E42-A3FC-3BEE2E8F9AB1}" dt="2021-07-01T22:43:28.404" v="238" actId="20577"/>
          <ac:spMkLst>
            <pc:docMk/>
            <pc:sldMk cId="2363027722" sldId="261"/>
            <ac:spMk id="3" creationId="{0A1C06DE-8D98-47D5-94AC-4928AB855976}"/>
          </ac:spMkLst>
        </pc:spChg>
      </pc:sldChg>
      <pc:sldChg chg="modSp mod">
        <pc:chgData name="Deepankar Sharma" userId="ea95f4876f59e2b2" providerId="LiveId" clId="{B3801ACB-1815-4E42-A3FC-3BEE2E8F9AB1}" dt="2021-07-01T22:50:09.022" v="309" actId="27636"/>
        <pc:sldMkLst>
          <pc:docMk/>
          <pc:sldMk cId="1934505891" sldId="262"/>
        </pc:sldMkLst>
        <pc:spChg chg="mod">
          <ac:chgData name="Deepankar Sharma" userId="ea95f4876f59e2b2" providerId="LiveId" clId="{B3801ACB-1815-4E42-A3FC-3BEE2E8F9AB1}" dt="2021-07-01T22:50:09.022" v="309" actId="27636"/>
          <ac:spMkLst>
            <pc:docMk/>
            <pc:sldMk cId="1934505891" sldId="262"/>
            <ac:spMk id="3" creationId="{9FEF9601-6F82-4474-8EAF-67A6EBD290C0}"/>
          </ac:spMkLst>
        </pc:spChg>
      </pc:sldChg>
      <pc:sldChg chg="addSp modSp mod">
        <pc:chgData name="Deepankar Sharma" userId="ea95f4876f59e2b2" providerId="LiveId" clId="{B3801ACB-1815-4E42-A3FC-3BEE2E8F9AB1}" dt="2021-07-02T00:04:52.721" v="2469" actId="13926"/>
        <pc:sldMkLst>
          <pc:docMk/>
          <pc:sldMk cId="1169473121" sldId="263"/>
        </pc:sldMkLst>
        <pc:spChg chg="mod">
          <ac:chgData name="Deepankar Sharma" userId="ea95f4876f59e2b2" providerId="LiveId" clId="{B3801ACB-1815-4E42-A3FC-3BEE2E8F9AB1}" dt="2021-07-02T00:04:45.177" v="2468" actId="13926"/>
          <ac:spMkLst>
            <pc:docMk/>
            <pc:sldMk cId="1169473121" sldId="263"/>
            <ac:spMk id="3" creationId="{3F1D38CA-D084-4E53-A1C1-3C1690403251}"/>
          </ac:spMkLst>
        </pc:spChg>
        <pc:spChg chg="add mod">
          <ac:chgData name="Deepankar Sharma" userId="ea95f4876f59e2b2" providerId="LiveId" clId="{B3801ACB-1815-4E42-A3FC-3BEE2E8F9AB1}" dt="2021-07-02T00:04:52.721" v="2469" actId="13926"/>
          <ac:spMkLst>
            <pc:docMk/>
            <pc:sldMk cId="1169473121" sldId="263"/>
            <ac:spMk id="4" creationId="{10FAFEA4-5DFA-4994-8044-527FAA7273F5}"/>
          </ac:spMkLst>
        </pc:spChg>
        <pc:spChg chg="add mod">
          <ac:chgData name="Deepankar Sharma" userId="ea95f4876f59e2b2" providerId="LiveId" clId="{B3801ACB-1815-4E42-A3FC-3BEE2E8F9AB1}" dt="2021-07-02T00:04:35.022" v="2467" actId="13926"/>
          <ac:spMkLst>
            <pc:docMk/>
            <pc:sldMk cId="1169473121" sldId="263"/>
            <ac:spMk id="5" creationId="{2C748103-1AD2-4494-A617-DB9646C7CF58}"/>
          </ac:spMkLst>
        </pc:spChg>
        <pc:spChg chg="add mod">
          <ac:chgData name="Deepankar Sharma" userId="ea95f4876f59e2b2" providerId="LiveId" clId="{B3801ACB-1815-4E42-A3FC-3BEE2E8F9AB1}" dt="2021-07-02T00:04:26.115" v="2466" actId="13926"/>
          <ac:spMkLst>
            <pc:docMk/>
            <pc:sldMk cId="1169473121" sldId="263"/>
            <ac:spMk id="6" creationId="{24D587FD-4F0C-45C9-81D5-A8CE265C2184}"/>
          </ac:spMkLst>
        </pc:spChg>
      </pc:sldChg>
      <pc:sldChg chg="addSp delSp modSp mod setBg setClrOvrMap">
        <pc:chgData name="Deepankar Sharma" userId="ea95f4876f59e2b2" providerId="LiveId" clId="{B3801ACB-1815-4E42-A3FC-3BEE2E8F9AB1}" dt="2021-07-01T23:25:31.217" v="1211" actId="13926"/>
        <pc:sldMkLst>
          <pc:docMk/>
          <pc:sldMk cId="1937066222" sldId="264"/>
        </pc:sldMkLst>
        <pc:spChg chg="mod">
          <ac:chgData name="Deepankar Sharma" userId="ea95f4876f59e2b2" providerId="LiveId" clId="{B3801ACB-1815-4E42-A3FC-3BEE2E8F9AB1}" dt="2021-07-01T23:10:01.546" v="967" actId="26606"/>
          <ac:spMkLst>
            <pc:docMk/>
            <pc:sldMk cId="1937066222" sldId="264"/>
            <ac:spMk id="2" creationId="{0C5EF9C1-757A-4E86-AC0A-B225B3185C1D}"/>
          </ac:spMkLst>
        </pc:spChg>
        <pc:spChg chg="del">
          <ac:chgData name="Deepankar Sharma" userId="ea95f4876f59e2b2" providerId="LiveId" clId="{B3801ACB-1815-4E42-A3FC-3BEE2E8F9AB1}" dt="2021-07-01T23:08:15.026" v="953" actId="931"/>
          <ac:spMkLst>
            <pc:docMk/>
            <pc:sldMk cId="1937066222" sldId="264"/>
            <ac:spMk id="3" creationId="{56C19485-2D2D-491E-99B6-C73308CDEB95}"/>
          </ac:spMkLst>
        </pc:spChg>
        <pc:spChg chg="add del">
          <ac:chgData name="Deepankar Sharma" userId="ea95f4876f59e2b2" providerId="LiveId" clId="{B3801ACB-1815-4E42-A3FC-3BEE2E8F9AB1}" dt="2021-07-01T23:09:43.575" v="960" actId="26606"/>
          <ac:spMkLst>
            <pc:docMk/>
            <pc:sldMk cId="1937066222" sldId="264"/>
            <ac:spMk id="9" creationId="{4F3E3A8F-A9F7-4E4C-9109-70FBF6C4C900}"/>
          </ac:spMkLst>
        </pc:spChg>
        <pc:spChg chg="add del">
          <ac:chgData name="Deepankar Sharma" userId="ea95f4876f59e2b2" providerId="LiveId" clId="{B3801ACB-1815-4E42-A3FC-3BEE2E8F9AB1}" dt="2021-07-01T23:09:38.959" v="958" actId="26606"/>
          <ac:spMkLst>
            <pc:docMk/>
            <pc:sldMk cId="1937066222" sldId="264"/>
            <ac:spMk id="14" creationId="{4AC0CD9D-7610-4620-93B4-798CCD9AB581}"/>
          </ac:spMkLst>
        </pc:spChg>
        <pc:spChg chg="add del">
          <ac:chgData name="Deepankar Sharma" userId="ea95f4876f59e2b2" providerId="LiveId" clId="{B3801ACB-1815-4E42-A3FC-3BEE2E8F9AB1}" dt="2021-07-01T23:09:38.959" v="958" actId="26606"/>
          <ac:spMkLst>
            <pc:docMk/>
            <pc:sldMk cId="1937066222" sldId="264"/>
            <ac:spMk id="20" creationId="{DE4D62F9-188E-4530-84C2-24BDEE4BEB82}"/>
          </ac:spMkLst>
        </pc:spChg>
        <pc:spChg chg="add del">
          <ac:chgData name="Deepankar Sharma" userId="ea95f4876f59e2b2" providerId="LiveId" clId="{B3801ACB-1815-4E42-A3FC-3BEE2E8F9AB1}" dt="2021-07-01T23:09:38.959" v="958" actId="26606"/>
          <ac:spMkLst>
            <pc:docMk/>
            <pc:sldMk cId="1937066222" sldId="264"/>
            <ac:spMk id="22" creationId="{757B325C-3E35-45CF-9D07-3BCB281F3B9C}"/>
          </ac:spMkLst>
        </pc:spChg>
        <pc:spChg chg="add del">
          <ac:chgData name="Deepankar Sharma" userId="ea95f4876f59e2b2" providerId="LiveId" clId="{B3801ACB-1815-4E42-A3FC-3BEE2E8F9AB1}" dt="2021-07-01T23:09:38.959" v="958" actId="26606"/>
          <ac:spMkLst>
            <pc:docMk/>
            <pc:sldMk cId="1937066222" sldId="264"/>
            <ac:spMk id="24" creationId="{C24BEC42-AFF3-40D1-93A2-A27A42E1E23C}"/>
          </ac:spMkLst>
        </pc:spChg>
        <pc:spChg chg="add del">
          <ac:chgData name="Deepankar Sharma" userId="ea95f4876f59e2b2" providerId="LiveId" clId="{B3801ACB-1815-4E42-A3FC-3BEE2E8F9AB1}" dt="2021-07-01T23:09:38.959" v="958" actId="26606"/>
          <ac:spMkLst>
            <pc:docMk/>
            <pc:sldMk cId="1937066222" sldId="264"/>
            <ac:spMk id="26" creationId="{608F427C-1EC9-4280-9367-F2B3AA063E82}"/>
          </ac:spMkLst>
        </pc:spChg>
        <pc:spChg chg="add del">
          <ac:chgData name="Deepankar Sharma" userId="ea95f4876f59e2b2" providerId="LiveId" clId="{B3801ACB-1815-4E42-A3FC-3BEE2E8F9AB1}" dt="2021-07-01T23:09:38.959" v="958" actId="26606"/>
          <ac:spMkLst>
            <pc:docMk/>
            <pc:sldMk cId="1937066222" sldId="264"/>
            <ac:spMk id="28" creationId="{F98810A7-E114-447A-A7D6-69B27CFB5650}"/>
          </ac:spMkLst>
        </pc:spChg>
        <pc:spChg chg="add del">
          <ac:chgData name="Deepankar Sharma" userId="ea95f4876f59e2b2" providerId="LiveId" clId="{B3801ACB-1815-4E42-A3FC-3BEE2E8F9AB1}" dt="2021-07-01T23:09:43.575" v="960" actId="26606"/>
          <ac:spMkLst>
            <pc:docMk/>
            <pc:sldMk cId="1937066222" sldId="264"/>
            <ac:spMk id="30" creationId="{B4AAD3FD-83A5-4B89-9F8F-01B8870865BE}"/>
          </ac:spMkLst>
        </pc:spChg>
        <pc:spChg chg="add del">
          <ac:chgData name="Deepankar Sharma" userId="ea95f4876f59e2b2" providerId="LiveId" clId="{B3801ACB-1815-4E42-A3FC-3BEE2E8F9AB1}" dt="2021-07-01T23:09:43.575" v="960" actId="26606"/>
          <ac:spMkLst>
            <pc:docMk/>
            <pc:sldMk cId="1937066222" sldId="264"/>
            <ac:spMk id="31" creationId="{61752F1D-FC0F-4103-9584-630E643CCDA6}"/>
          </ac:spMkLst>
        </pc:spChg>
        <pc:spChg chg="add del">
          <ac:chgData name="Deepankar Sharma" userId="ea95f4876f59e2b2" providerId="LiveId" clId="{B3801ACB-1815-4E42-A3FC-3BEE2E8F9AB1}" dt="2021-07-01T23:09:43.575" v="960" actId="26606"/>
          <ac:spMkLst>
            <pc:docMk/>
            <pc:sldMk cId="1937066222" sldId="264"/>
            <ac:spMk id="32" creationId="{70151CB7-E7DE-4917-B831-01DF9CE01306}"/>
          </ac:spMkLst>
        </pc:spChg>
        <pc:spChg chg="add del">
          <ac:chgData name="Deepankar Sharma" userId="ea95f4876f59e2b2" providerId="LiveId" clId="{B3801ACB-1815-4E42-A3FC-3BEE2E8F9AB1}" dt="2021-07-01T23:09:43.575" v="960" actId="26606"/>
          <ac:spMkLst>
            <pc:docMk/>
            <pc:sldMk cId="1937066222" sldId="264"/>
            <ac:spMk id="33" creationId="{A92A1116-1C84-41DF-B803-1F7B0883EC82}"/>
          </ac:spMkLst>
        </pc:spChg>
        <pc:spChg chg="add del">
          <ac:chgData name="Deepankar Sharma" userId="ea95f4876f59e2b2" providerId="LiveId" clId="{B3801ACB-1815-4E42-A3FC-3BEE2E8F9AB1}" dt="2021-07-01T23:09:47.425" v="962" actId="26606"/>
          <ac:spMkLst>
            <pc:docMk/>
            <pc:sldMk cId="1937066222" sldId="264"/>
            <ac:spMk id="37" creationId="{4AC0CD9D-7610-4620-93B4-798CCD9AB581}"/>
          </ac:spMkLst>
        </pc:spChg>
        <pc:spChg chg="add del">
          <ac:chgData name="Deepankar Sharma" userId="ea95f4876f59e2b2" providerId="LiveId" clId="{B3801ACB-1815-4E42-A3FC-3BEE2E8F9AB1}" dt="2021-07-01T23:09:47.425" v="962" actId="26606"/>
          <ac:spMkLst>
            <pc:docMk/>
            <pc:sldMk cId="1937066222" sldId="264"/>
            <ac:spMk id="40" creationId="{DE4D62F9-188E-4530-84C2-24BDEE4BEB82}"/>
          </ac:spMkLst>
        </pc:spChg>
        <pc:spChg chg="add del">
          <ac:chgData name="Deepankar Sharma" userId="ea95f4876f59e2b2" providerId="LiveId" clId="{B3801ACB-1815-4E42-A3FC-3BEE2E8F9AB1}" dt="2021-07-01T23:09:47.425" v="962" actId="26606"/>
          <ac:spMkLst>
            <pc:docMk/>
            <pc:sldMk cId="1937066222" sldId="264"/>
            <ac:spMk id="41" creationId="{757B325C-3E35-45CF-9D07-3BCB281F3B9C}"/>
          </ac:spMkLst>
        </pc:spChg>
        <pc:spChg chg="add del">
          <ac:chgData name="Deepankar Sharma" userId="ea95f4876f59e2b2" providerId="LiveId" clId="{B3801ACB-1815-4E42-A3FC-3BEE2E8F9AB1}" dt="2021-07-01T23:09:47.425" v="962" actId="26606"/>
          <ac:spMkLst>
            <pc:docMk/>
            <pc:sldMk cId="1937066222" sldId="264"/>
            <ac:spMk id="42" creationId="{C24BEC42-AFF3-40D1-93A2-A27A42E1E23C}"/>
          </ac:spMkLst>
        </pc:spChg>
        <pc:spChg chg="add del">
          <ac:chgData name="Deepankar Sharma" userId="ea95f4876f59e2b2" providerId="LiveId" clId="{B3801ACB-1815-4E42-A3FC-3BEE2E8F9AB1}" dt="2021-07-01T23:09:47.425" v="962" actId="26606"/>
          <ac:spMkLst>
            <pc:docMk/>
            <pc:sldMk cId="1937066222" sldId="264"/>
            <ac:spMk id="43" creationId="{608F427C-1EC9-4280-9367-F2B3AA063E82}"/>
          </ac:spMkLst>
        </pc:spChg>
        <pc:spChg chg="add del">
          <ac:chgData name="Deepankar Sharma" userId="ea95f4876f59e2b2" providerId="LiveId" clId="{B3801ACB-1815-4E42-A3FC-3BEE2E8F9AB1}" dt="2021-07-01T23:09:47.425" v="962" actId="26606"/>
          <ac:spMkLst>
            <pc:docMk/>
            <pc:sldMk cId="1937066222" sldId="264"/>
            <ac:spMk id="44" creationId="{F98810A7-E114-447A-A7D6-69B27CFB5650}"/>
          </ac:spMkLst>
        </pc:spChg>
        <pc:spChg chg="add del">
          <ac:chgData name="Deepankar Sharma" userId="ea95f4876f59e2b2" providerId="LiveId" clId="{B3801ACB-1815-4E42-A3FC-3BEE2E8F9AB1}" dt="2021-07-01T23:09:52.772" v="964" actId="26606"/>
          <ac:spMkLst>
            <pc:docMk/>
            <pc:sldMk cId="1937066222" sldId="264"/>
            <ac:spMk id="48" creationId="{989BE678-777B-482A-A616-FEDC47B162E5}"/>
          </ac:spMkLst>
        </pc:spChg>
        <pc:spChg chg="add del">
          <ac:chgData name="Deepankar Sharma" userId="ea95f4876f59e2b2" providerId="LiveId" clId="{B3801ACB-1815-4E42-A3FC-3BEE2E8F9AB1}" dt="2021-07-01T23:09:52.772" v="964" actId="26606"/>
          <ac:spMkLst>
            <pc:docMk/>
            <pc:sldMk cId="1937066222" sldId="264"/>
            <ac:spMk id="51" creationId="{D28BE0C3-2102-4820-B88B-A448B1840D14}"/>
          </ac:spMkLst>
        </pc:spChg>
        <pc:spChg chg="add del">
          <ac:chgData name="Deepankar Sharma" userId="ea95f4876f59e2b2" providerId="LiveId" clId="{B3801ACB-1815-4E42-A3FC-3BEE2E8F9AB1}" dt="2021-07-01T23:10:01.500" v="966" actId="26606"/>
          <ac:spMkLst>
            <pc:docMk/>
            <pc:sldMk cId="1937066222" sldId="264"/>
            <ac:spMk id="53" creationId="{A8F956BE-F48F-45BA-8716-7471C8283CE7}"/>
          </ac:spMkLst>
        </pc:spChg>
        <pc:spChg chg="add">
          <ac:chgData name="Deepankar Sharma" userId="ea95f4876f59e2b2" providerId="LiveId" clId="{B3801ACB-1815-4E42-A3FC-3BEE2E8F9AB1}" dt="2021-07-01T23:10:01.546" v="967" actId="26606"/>
          <ac:spMkLst>
            <pc:docMk/>
            <pc:sldMk cId="1937066222" sldId="264"/>
            <ac:spMk id="55" creationId="{C8A3C342-1D03-412F-8DD3-BF519E8E0AE9}"/>
          </ac:spMkLst>
        </pc:spChg>
        <pc:spChg chg="add">
          <ac:chgData name="Deepankar Sharma" userId="ea95f4876f59e2b2" providerId="LiveId" clId="{B3801ACB-1815-4E42-A3FC-3BEE2E8F9AB1}" dt="2021-07-01T23:10:01.546" v="967" actId="26606"/>
          <ac:spMkLst>
            <pc:docMk/>
            <pc:sldMk cId="1937066222" sldId="264"/>
            <ac:spMk id="56" creationId="{81CC9B02-E087-4350-AEBD-2C3CF001AF01}"/>
          </ac:spMkLst>
        </pc:spChg>
        <pc:spChg chg="add">
          <ac:chgData name="Deepankar Sharma" userId="ea95f4876f59e2b2" providerId="LiveId" clId="{B3801ACB-1815-4E42-A3FC-3BEE2E8F9AB1}" dt="2021-07-01T23:10:01.546" v="967" actId="26606"/>
          <ac:spMkLst>
            <pc:docMk/>
            <pc:sldMk cId="1937066222" sldId="264"/>
            <ac:spMk id="57" creationId="{D6F18ACE-6E82-4ADC-8A2F-A1771B309B16}"/>
          </ac:spMkLst>
        </pc:spChg>
        <pc:spChg chg="add mod">
          <ac:chgData name="Deepankar Sharma" userId="ea95f4876f59e2b2" providerId="LiveId" clId="{B3801ACB-1815-4E42-A3FC-3BEE2E8F9AB1}" dt="2021-07-01T23:25:31.217" v="1211" actId="13926"/>
          <ac:spMkLst>
            <pc:docMk/>
            <pc:sldMk cId="1937066222" sldId="264"/>
            <ac:spMk id="58" creationId="{DE462251-D1BB-441F-84EE-5CCB75A79D0A}"/>
          </ac:spMkLst>
        </pc:spChg>
        <pc:picChg chg="add mod">
          <ac:chgData name="Deepankar Sharma" userId="ea95f4876f59e2b2" providerId="LiveId" clId="{B3801ACB-1815-4E42-A3FC-3BEE2E8F9AB1}" dt="2021-07-01T23:10:01.546" v="967" actId="26606"/>
          <ac:picMkLst>
            <pc:docMk/>
            <pc:sldMk cId="1937066222" sldId="264"/>
            <ac:picMk id="5" creationId="{94A01349-B18F-472D-AFF2-1B42BD817EC5}"/>
          </ac:picMkLst>
        </pc:picChg>
        <pc:picChg chg="add del">
          <ac:chgData name="Deepankar Sharma" userId="ea95f4876f59e2b2" providerId="LiveId" clId="{B3801ACB-1815-4E42-A3FC-3BEE2E8F9AB1}" dt="2021-07-01T23:09:38.959" v="958" actId="26606"/>
          <ac:picMkLst>
            <pc:docMk/>
            <pc:sldMk cId="1937066222" sldId="264"/>
            <ac:picMk id="10" creationId="{41B68C77-138E-4BF7-A276-BD0C78A4219F}"/>
          </ac:picMkLst>
        </pc:picChg>
        <pc:picChg chg="add del">
          <ac:chgData name="Deepankar Sharma" userId="ea95f4876f59e2b2" providerId="LiveId" clId="{B3801ACB-1815-4E42-A3FC-3BEE2E8F9AB1}" dt="2021-07-01T23:09:38.959" v="958" actId="26606"/>
          <ac:picMkLst>
            <pc:docMk/>
            <pc:sldMk cId="1937066222" sldId="264"/>
            <ac:picMk id="12" creationId="{7C268552-D473-46ED-B1B8-422042C4DEF1}"/>
          </ac:picMkLst>
        </pc:picChg>
        <pc:picChg chg="add del">
          <ac:chgData name="Deepankar Sharma" userId="ea95f4876f59e2b2" providerId="LiveId" clId="{B3801ACB-1815-4E42-A3FC-3BEE2E8F9AB1}" dt="2021-07-01T23:09:38.959" v="958" actId="26606"/>
          <ac:picMkLst>
            <pc:docMk/>
            <pc:sldMk cId="1937066222" sldId="264"/>
            <ac:picMk id="16" creationId="{B9238B3E-24AA-439A-B527-6C5DF6D72145}"/>
          </ac:picMkLst>
        </pc:picChg>
        <pc:picChg chg="add del">
          <ac:chgData name="Deepankar Sharma" userId="ea95f4876f59e2b2" providerId="LiveId" clId="{B3801ACB-1815-4E42-A3FC-3BEE2E8F9AB1}" dt="2021-07-01T23:09:38.959" v="958" actId="26606"/>
          <ac:picMkLst>
            <pc:docMk/>
            <pc:sldMk cId="1937066222" sldId="264"/>
            <ac:picMk id="18" creationId="{69F01145-BEA3-4CBF-AA21-10077B948CA8}"/>
          </ac:picMkLst>
        </pc:picChg>
        <pc:picChg chg="add del">
          <ac:chgData name="Deepankar Sharma" userId="ea95f4876f59e2b2" providerId="LiveId" clId="{B3801ACB-1815-4E42-A3FC-3BEE2E8F9AB1}" dt="2021-07-01T23:09:47.425" v="962" actId="26606"/>
          <ac:picMkLst>
            <pc:docMk/>
            <pc:sldMk cId="1937066222" sldId="264"/>
            <ac:picMk id="35" creationId="{41B68C77-138E-4BF7-A276-BD0C78A4219F}"/>
          </ac:picMkLst>
        </pc:picChg>
        <pc:picChg chg="add del">
          <ac:chgData name="Deepankar Sharma" userId="ea95f4876f59e2b2" providerId="LiveId" clId="{B3801ACB-1815-4E42-A3FC-3BEE2E8F9AB1}" dt="2021-07-01T23:09:47.425" v="962" actId="26606"/>
          <ac:picMkLst>
            <pc:docMk/>
            <pc:sldMk cId="1937066222" sldId="264"/>
            <ac:picMk id="36" creationId="{7C268552-D473-46ED-B1B8-422042C4DEF1}"/>
          </ac:picMkLst>
        </pc:picChg>
        <pc:picChg chg="add del">
          <ac:chgData name="Deepankar Sharma" userId="ea95f4876f59e2b2" providerId="LiveId" clId="{B3801ACB-1815-4E42-A3FC-3BEE2E8F9AB1}" dt="2021-07-01T23:09:47.425" v="962" actId="26606"/>
          <ac:picMkLst>
            <pc:docMk/>
            <pc:sldMk cId="1937066222" sldId="264"/>
            <ac:picMk id="38" creationId="{B9238B3E-24AA-439A-B527-6C5DF6D72145}"/>
          </ac:picMkLst>
        </pc:picChg>
        <pc:picChg chg="add del">
          <ac:chgData name="Deepankar Sharma" userId="ea95f4876f59e2b2" providerId="LiveId" clId="{B3801ACB-1815-4E42-A3FC-3BEE2E8F9AB1}" dt="2021-07-01T23:09:47.425" v="962" actId="26606"/>
          <ac:picMkLst>
            <pc:docMk/>
            <pc:sldMk cId="1937066222" sldId="264"/>
            <ac:picMk id="39" creationId="{69F01145-BEA3-4CBF-AA21-10077B948CA8}"/>
          </ac:picMkLst>
        </pc:picChg>
        <pc:picChg chg="add del">
          <ac:chgData name="Deepankar Sharma" userId="ea95f4876f59e2b2" providerId="LiveId" clId="{B3801ACB-1815-4E42-A3FC-3BEE2E8F9AB1}" dt="2021-07-01T23:09:52.772" v="964" actId="26606"/>
          <ac:picMkLst>
            <pc:docMk/>
            <pc:sldMk cId="1937066222" sldId="264"/>
            <ac:picMk id="46" creationId="{DF19BAF3-7E20-4B9D-B544-BABAEEA1FA75}"/>
          </ac:picMkLst>
        </pc:picChg>
        <pc:picChg chg="add del">
          <ac:chgData name="Deepankar Sharma" userId="ea95f4876f59e2b2" providerId="LiveId" clId="{B3801ACB-1815-4E42-A3FC-3BEE2E8F9AB1}" dt="2021-07-01T23:09:52.772" v="964" actId="26606"/>
          <ac:picMkLst>
            <pc:docMk/>
            <pc:sldMk cId="1937066222" sldId="264"/>
            <ac:picMk id="47" creationId="{950648F4-ABCD-4DF0-8641-76CFB2354721}"/>
          </ac:picMkLst>
        </pc:picChg>
        <pc:picChg chg="add del">
          <ac:chgData name="Deepankar Sharma" userId="ea95f4876f59e2b2" providerId="LiveId" clId="{B3801ACB-1815-4E42-A3FC-3BEE2E8F9AB1}" dt="2021-07-01T23:09:52.772" v="964" actId="26606"/>
          <ac:picMkLst>
            <pc:docMk/>
            <pc:sldMk cId="1937066222" sldId="264"/>
            <ac:picMk id="49" creationId="{CF1EB4BD-9C7E-4AA3-9681-C7EB0DA6250B}"/>
          </ac:picMkLst>
        </pc:picChg>
        <pc:picChg chg="add del">
          <ac:chgData name="Deepankar Sharma" userId="ea95f4876f59e2b2" providerId="LiveId" clId="{B3801ACB-1815-4E42-A3FC-3BEE2E8F9AB1}" dt="2021-07-01T23:09:52.772" v="964" actId="26606"/>
          <ac:picMkLst>
            <pc:docMk/>
            <pc:sldMk cId="1937066222" sldId="264"/>
            <ac:picMk id="50" creationId="{94AAE3AA-3759-4D28-B0EF-575F25A5146C}"/>
          </ac:picMkLst>
        </pc:picChg>
      </pc:sldChg>
      <pc:sldChg chg="addSp delSp modSp mod setBg setClrOvrMap">
        <pc:chgData name="Deepankar Sharma" userId="ea95f4876f59e2b2" providerId="LiveId" clId="{B3801ACB-1815-4E42-A3FC-3BEE2E8F9AB1}" dt="2021-07-02T00:03:20.578" v="2465" actId="14100"/>
        <pc:sldMkLst>
          <pc:docMk/>
          <pc:sldMk cId="3995807645" sldId="265"/>
        </pc:sldMkLst>
        <pc:spChg chg="mod">
          <ac:chgData name="Deepankar Sharma" userId="ea95f4876f59e2b2" providerId="LiveId" clId="{B3801ACB-1815-4E42-A3FC-3BEE2E8F9AB1}" dt="2021-07-01T23:42:38.191" v="1229" actId="26606"/>
          <ac:spMkLst>
            <pc:docMk/>
            <pc:sldMk cId="3995807645" sldId="265"/>
            <ac:spMk id="2" creationId="{A6805744-4A18-4FEA-B5FF-F98D442DBF72}"/>
          </ac:spMkLst>
        </pc:spChg>
        <pc:spChg chg="del">
          <ac:chgData name="Deepankar Sharma" userId="ea95f4876f59e2b2" providerId="LiveId" clId="{B3801ACB-1815-4E42-A3FC-3BEE2E8F9AB1}" dt="2021-07-01T23:41:04.980" v="1212" actId="931"/>
          <ac:spMkLst>
            <pc:docMk/>
            <pc:sldMk cId="3995807645" sldId="265"/>
            <ac:spMk id="3" creationId="{0E5A5105-E288-4E67-B259-54FE03EB1504}"/>
          </ac:spMkLst>
        </pc:spChg>
        <pc:spChg chg="add del">
          <ac:chgData name="Deepankar Sharma" userId="ea95f4876f59e2b2" providerId="LiveId" clId="{B3801ACB-1815-4E42-A3FC-3BEE2E8F9AB1}" dt="2021-07-01T23:42:04.658" v="1216" actId="26606"/>
          <ac:spMkLst>
            <pc:docMk/>
            <pc:sldMk cId="3995807645" sldId="265"/>
            <ac:spMk id="9" creationId="{9DE855FE-B911-4DEA-80AA-B547420E7C36}"/>
          </ac:spMkLst>
        </pc:spChg>
        <pc:spChg chg="add del">
          <ac:chgData name="Deepankar Sharma" userId="ea95f4876f59e2b2" providerId="LiveId" clId="{B3801ACB-1815-4E42-A3FC-3BEE2E8F9AB1}" dt="2021-07-01T23:42:12.388" v="1218" actId="26606"/>
          <ac:spMkLst>
            <pc:docMk/>
            <pc:sldMk cId="3995807645" sldId="265"/>
            <ac:spMk id="11" creationId="{FFB15621-F383-45B4-8C7E-D79E7DF55925}"/>
          </ac:spMkLst>
        </pc:spChg>
        <pc:spChg chg="add del">
          <ac:chgData name="Deepankar Sharma" userId="ea95f4876f59e2b2" providerId="LiveId" clId="{B3801ACB-1815-4E42-A3FC-3BEE2E8F9AB1}" dt="2021-07-01T23:42:12.388" v="1218" actId="26606"/>
          <ac:spMkLst>
            <pc:docMk/>
            <pc:sldMk cId="3995807645" sldId="265"/>
            <ac:spMk id="12" creationId="{B4AAD3FD-83A5-4B89-9F8F-01B8870865BE}"/>
          </ac:spMkLst>
        </pc:spChg>
        <pc:spChg chg="add del">
          <ac:chgData name="Deepankar Sharma" userId="ea95f4876f59e2b2" providerId="LiveId" clId="{B3801ACB-1815-4E42-A3FC-3BEE2E8F9AB1}" dt="2021-07-01T23:42:12.388" v="1218" actId="26606"/>
          <ac:spMkLst>
            <pc:docMk/>
            <pc:sldMk cId="3995807645" sldId="265"/>
            <ac:spMk id="14" creationId="{61752F1D-FC0F-4103-9584-630E643CCDA6}"/>
          </ac:spMkLst>
        </pc:spChg>
        <pc:spChg chg="add del">
          <ac:chgData name="Deepankar Sharma" userId="ea95f4876f59e2b2" providerId="LiveId" clId="{B3801ACB-1815-4E42-A3FC-3BEE2E8F9AB1}" dt="2021-07-01T23:42:12.388" v="1218" actId="26606"/>
          <ac:spMkLst>
            <pc:docMk/>
            <pc:sldMk cId="3995807645" sldId="265"/>
            <ac:spMk id="16" creationId="{70151CB7-E7DE-4917-B831-01DF9CE01306}"/>
          </ac:spMkLst>
        </pc:spChg>
        <pc:spChg chg="add del">
          <ac:chgData name="Deepankar Sharma" userId="ea95f4876f59e2b2" providerId="LiveId" clId="{B3801ACB-1815-4E42-A3FC-3BEE2E8F9AB1}" dt="2021-07-01T23:42:12.388" v="1218" actId="26606"/>
          <ac:spMkLst>
            <pc:docMk/>
            <pc:sldMk cId="3995807645" sldId="265"/>
            <ac:spMk id="18" creationId="{A92A1116-1C84-41DF-B803-1F7B0883EC82}"/>
          </ac:spMkLst>
        </pc:spChg>
        <pc:spChg chg="add del">
          <ac:chgData name="Deepankar Sharma" userId="ea95f4876f59e2b2" providerId="LiveId" clId="{B3801ACB-1815-4E42-A3FC-3BEE2E8F9AB1}" dt="2021-07-01T23:42:18.389" v="1220" actId="26606"/>
          <ac:spMkLst>
            <pc:docMk/>
            <pc:sldMk cId="3995807645" sldId="265"/>
            <ac:spMk id="20" creationId="{5F3FC718-FDE3-4EF7-921E-A5F374EAF824}"/>
          </ac:spMkLst>
        </pc:spChg>
        <pc:spChg chg="add del">
          <ac:chgData name="Deepankar Sharma" userId="ea95f4876f59e2b2" providerId="LiveId" clId="{B3801ACB-1815-4E42-A3FC-3BEE2E8F9AB1}" dt="2021-07-01T23:42:18.389" v="1220" actId="26606"/>
          <ac:spMkLst>
            <pc:docMk/>
            <pc:sldMk cId="3995807645" sldId="265"/>
            <ac:spMk id="21" creationId="{FAA0F719-3DC8-4F08-AD8F-5A845658CB9D}"/>
          </ac:spMkLst>
        </pc:spChg>
        <pc:spChg chg="add del">
          <ac:chgData name="Deepankar Sharma" userId="ea95f4876f59e2b2" providerId="LiveId" clId="{B3801ACB-1815-4E42-A3FC-3BEE2E8F9AB1}" dt="2021-07-01T23:42:18.389" v="1220" actId="26606"/>
          <ac:spMkLst>
            <pc:docMk/>
            <pc:sldMk cId="3995807645" sldId="265"/>
            <ac:spMk id="22" creationId="{7DCB61BE-FA0F-4EFB-BE0E-268BAD8E30D6}"/>
          </ac:spMkLst>
        </pc:spChg>
        <pc:spChg chg="add del">
          <ac:chgData name="Deepankar Sharma" userId="ea95f4876f59e2b2" providerId="LiveId" clId="{B3801ACB-1815-4E42-A3FC-3BEE2E8F9AB1}" dt="2021-07-01T23:42:18.389" v="1220" actId="26606"/>
          <ac:spMkLst>
            <pc:docMk/>
            <pc:sldMk cId="3995807645" sldId="265"/>
            <ac:spMk id="23" creationId="{A4B31EAA-7423-46F7-9B90-4AB2B09C35C4}"/>
          </ac:spMkLst>
        </pc:spChg>
        <pc:spChg chg="add del">
          <ac:chgData name="Deepankar Sharma" userId="ea95f4876f59e2b2" providerId="LiveId" clId="{B3801ACB-1815-4E42-A3FC-3BEE2E8F9AB1}" dt="2021-07-01T23:42:18.389" v="1220" actId="26606"/>
          <ac:spMkLst>
            <pc:docMk/>
            <pc:sldMk cId="3995807645" sldId="265"/>
            <ac:spMk id="24" creationId="{297EA72E-CE04-4C7A-8C81-60A9B591D9B5}"/>
          </ac:spMkLst>
        </pc:spChg>
        <pc:spChg chg="add del">
          <ac:chgData name="Deepankar Sharma" userId="ea95f4876f59e2b2" providerId="LiveId" clId="{B3801ACB-1815-4E42-A3FC-3BEE2E8F9AB1}" dt="2021-07-01T23:42:24.815" v="1222" actId="26606"/>
          <ac:spMkLst>
            <pc:docMk/>
            <pc:sldMk cId="3995807645" sldId="265"/>
            <ac:spMk id="26" creationId="{B4AAD3FD-83A5-4B89-9F8F-01B8870865BE}"/>
          </ac:spMkLst>
        </pc:spChg>
        <pc:spChg chg="add del">
          <ac:chgData name="Deepankar Sharma" userId="ea95f4876f59e2b2" providerId="LiveId" clId="{B3801ACB-1815-4E42-A3FC-3BEE2E8F9AB1}" dt="2021-07-01T23:42:24.815" v="1222" actId="26606"/>
          <ac:spMkLst>
            <pc:docMk/>
            <pc:sldMk cId="3995807645" sldId="265"/>
            <ac:spMk id="27" creationId="{61752F1D-FC0F-4103-9584-630E643CCDA6}"/>
          </ac:spMkLst>
        </pc:spChg>
        <pc:spChg chg="add del">
          <ac:chgData name="Deepankar Sharma" userId="ea95f4876f59e2b2" providerId="LiveId" clId="{B3801ACB-1815-4E42-A3FC-3BEE2E8F9AB1}" dt="2021-07-01T23:42:24.815" v="1222" actId="26606"/>
          <ac:spMkLst>
            <pc:docMk/>
            <pc:sldMk cId="3995807645" sldId="265"/>
            <ac:spMk id="28" creationId="{70151CB7-E7DE-4917-B831-01DF9CE01306}"/>
          </ac:spMkLst>
        </pc:spChg>
        <pc:spChg chg="add del">
          <ac:chgData name="Deepankar Sharma" userId="ea95f4876f59e2b2" providerId="LiveId" clId="{B3801ACB-1815-4E42-A3FC-3BEE2E8F9AB1}" dt="2021-07-01T23:42:24.815" v="1222" actId="26606"/>
          <ac:spMkLst>
            <pc:docMk/>
            <pc:sldMk cId="3995807645" sldId="265"/>
            <ac:spMk id="29" creationId="{A92A1116-1C84-41DF-B803-1F7B0883EC82}"/>
          </ac:spMkLst>
        </pc:spChg>
        <pc:spChg chg="add del">
          <ac:chgData name="Deepankar Sharma" userId="ea95f4876f59e2b2" providerId="LiveId" clId="{B3801ACB-1815-4E42-A3FC-3BEE2E8F9AB1}" dt="2021-07-01T23:42:24.815" v="1222" actId="26606"/>
          <ac:spMkLst>
            <pc:docMk/>
            <pc:sldMk cId="3995807645" sldId="265"/>
            <ac:spMk id="30" creationId="{FFB15621-F383-45B4-8C7E-D79E7DF55925}"/>
          </ac:spMkLst>
        </pc:spChg>
        <pc:spChg chg="add del">
          <ac:chgData name="Deepankar Sharma" userId="ea95f4876f59e2b2" providerId="LiveId" clId="{B3801ACB-1815-4E42-A3FC-3BEE2E8F9AB1}" dt="2021-07-01T23:42:26.797" v="1224" actId="26606"/>
          <ac:spMkLst>
            <pc:docMk/>
            <pc:sldMk cId="3995807645" sldId="265"/>
            <ac:spMk id="32" creationId="{5F3FC718-FDE3-4EF7-921E-A5F374EAF824}"/>
          </ac:spMkLst>
        </pc:spChg>
        <pc:spChg chg="add del">
          <ac:chgData name="Deepankar Sharma" userId="ea95f4876f59e2b2" providerId="LiveId" clId="{B3801ACB-1815-4E42-A3FC-3BEE2E8F9AB1}" dt="2021-07-01T23:42:26.797" v="1224" actId="26606"/>
          <ac:spMkLst>
            <pc:docMk/>
            <pc:sldMk cId="3995807645" sldId="265"/>
            <ac:spMk id="33" creationId="{FAA0F719-3DC8-4F08-AD8F-5A845658CB9D}"/>
          </ac:spMkLst>
        </pc:spChg>
        <pc:spChg chg="add del">
          <ac:chgData name="Deepankar Sharma" userId="ea95f4876f59e2b2" providerId="LiveId" clId="{B3801ACB-1815-4E42-A3FC-3BEE2E8F9AB1}" dt="2021-07-01T23:42:26.797" v="1224" actId="26606"/>
          <ac:spMkLst>
            <pc:docMk/>
            <pc:sldMk cId="3995807645" sldId="265"/>
            <ac:spMk id="34" creationId="{7DCB61BE-FA0F-4EFB-BE0E-268BAD8E30D6}"/>
          </ac:spMkLst>
        </pc:spChg>
        <pc:spChg chg="add del">
          <ac:chgData name="Deepankar Sharma" userId="ea95f4876f59e2b2" providerId="LiveId" clId="{B3801ACB-1815-4E42-A3FC-3BEE2E8F9AB1}" dt="2021-07-01T23:42:26.797" v="1224" actId="26606"/>
          <ac:spMkLst>
            <pc:docMk/>
            <pc:sldMk cId="3995807645" sldId="265"/>
            <ac:spMk id="35" creationId="{A4B31EAA-7423-46F7-9B90-4AB2B09C35C4}"/>
          </ac:spMkLst>
        </pc:spChg>
        <pc:spChg chg="add del">
          <ac:chgData name="Deepankar Sharma" userId="ea95f4876f59e2b2" providerId="LiveId" clId="{B3801ACB-1815-4E42-A3FC-3BEE2E8F9AB1}" dt="2021-07-01T23:42:26.797" v="1224" actId="26606"/>
          <ac:spMkLst>
            <pc:docMk/>
            <pc:sldMk cId="3995807645" sldId="265"/>
            <ac:spMk id="36" creationId="{297EA72E-CE04-4C7A-8C81-60A9B591D9B5}"/>
          </ac:spMkLst>
        </pc:spChg>
        <pc:spChg chg="add del">
          <ac:chgData name="Deepankar Sharma" userId="ea95f4876f59e2b2" providerId="LiveId" clId="{B3801ACB-1815-4E42-A3FC-3BEE2E8F9AB1}" dt="2021-07-01T23:42:31.759" v="1226" actId="26606"/>
          <ac:spMkLst>
            <pc:docMk/>
            <pc:sldMk cId="3995807645" sldId="265"/>
            <ac:spMk id="38" creationId="{B4AAD3FD-83A5-4B89-9F8F-01B8870865BE}"/>
          </ac:spMkLst>
        </pc:spChg>
        <pc:spChg chg="add del">
          <ac:chgData name="Deepankar Sharma" userId="ea95f4876f59e2b2" providerId="LiveId" clId="{B3801ACB-1815-4E42-A3FC-3BEE2E8F9AB1}" dt="2021-07-01T23:42:31.759" v="1226" actId="26606"/>
          <ac:spMkLst>
            <pc:docMk/>
            <pc:sldMk cId="3995807645" sldId="265"/>
            <ac:spMk id="39" creationId="{61752F1D-FC0F-4103-9584-630E643CCDA6}"/>
          </ac:spMkLst>
        </pc:spChg>
        <pc:spChg chg="add del">
          <ac:chgData name="Deepankar Sharma" userId="ea95f4876f59e2b2" providerId="LiveId" clId="{B3801ACB-1815-4E42-A3FC-3BEE2E8F9AB1}" dt="2021-07-01T23:42:31.759" v="1226" actId="26606"/>
          <ac:spMkLst>
            <pc:docMk/>
            <pc:sldMk cId="3995807645" sldId="265"/>
            <ac:spMk id="40" creationId="{70151CB7-E7DE-4917-B831-01DF9CE01306}"/>
          </ac:spMkLst>
        </pc:spChg>
        <pc:spChg chg="add del">
          <ac:chgData name="Deepankar Sharma" userId="ea95f4876f59e2b2" providerId="LiveId" clId="{B3801ACB-1815-4E42-A3FC-3BEE2E8F9AB1}" dt="2021-07-01T23:42:31.759" v="1226" actId="26606"/>
          <ac:spMkLst>
            <pc:docMk/>
            <pc:sldMk cId="3995807645" sldId="265"/>
            <ac:spMk id="41" creationId="{A92A1116-1C84-41DF-B803-1F7B0883EC82}"/>
          </ac:spMkLst>
        </pc:spChg>
        <pc:spChg chg="add del">
          <ac:chgData name="Deepankar Sharma" userId="ea95f4876f59e2b2" providerId="LiveId" clId="{B3801ACB-1815-4E42-A3FC-3BEE2E8F9AB1}" dt="2021-07-01T23:42:31.759" v="1226" actId="26606"/>
          <ac:spMkLst>
            <pc:docMk/>
            <pc:sldMk cId="3995807645" sldId="265"/>
            <ac:spMk id="42" creationId="{FFB15621-F383-45B4-8C7E-D79E7DF55925}"/>
          </ac:spMkLst>
        </pc:spChg>
        <pc:spChg chg="add del">
          <ac:chgData name="Deepankar Sharma" userId="ea95f4876f59e2b2" providerId="LiveId" clId="{B3801ACB-1815-4E42-A3FC-3BEE2E8F9AB1}" dt="2021-07-01T23:42:38.176" v="1228" actId="26606"/>
          <ac:spMkLst>
            <pc:docMk/>
            <pc:sldMk cId="3995807645" sldId="265"/>
            <ac:spMk id="44" creationId="{9DE855FE-B911-4DEA-80AA-B547420E7C36}"/>
          </ac:spMkLst>
        </pc:spChg>
        <pc:spChg chg="add">
          <ac:chgData name="Deepankar Sharma" userId="ea95f4876f59e2b2" providerId="LiveId" clId="{B3801ACB-1815-4E42-A3FC-3BEE2E8F9AB1}" dt="2021-07-01T23:42:38.191" v="1229" actId="26606"/>
          <ac:spMkLst>
            <pc:docMk/>
            <pc:sldMk cId="3995807645" sldId="265"/>
            <ac:spMk id="46" creationId="{B4AAD3FD-83A5-4B89-9F8F-01B8870865BE}"/>
          </ac:spMkLst>
        </pc:spChg>
        <pc:spChg chg="add">
          <ac:chgData name="Deepankar Sharma" userId="ea95f4876f59e2b2" providerId="LiveId" clId="{B3801ACB-1815-4E42-A3FC-3BEE2E8F9AB1}" dt="2021-07-01T23:42:38.191" v="1229" actId="26606"/>
          <ac:spMkLst>
            <pc:docMk/>
            <pc:sldMk cId="3995807645" sldId="265"/>
            <ac:spMk id="47" creationId="{61752F1D-FC0F-4103-9584-630E643CCDA6}"/>
          </ac:spMkLst>
        </pc:spChg>
        <pc:spChg chg="add">
          <ac:chgData name="Deepankar Sharma" userId="ea95f4876f59e2b2" providerId="LiveId" clId="{B3801ACB-1815-4E42-A3FC-3BEE2E8F9AB1}" dt="2021-07-01T23:42:38.191" v="1229" actId="26606"/>
          <ac:spMkLst>
            <pc:docMk/>
            <pc:sldMk cId="3995807645" sldId="265"/>
            <ac:spMk id="48" creationId="{70151CB7-E7DE-4917-B831-01DF9CE01306}"/>
          </ac:spMkLst>
        </pc:spChg>
        <pc:spChg chg="add">
          <ac:chgData name="Deepankar Sharma" userId="ea95f4876f59e2b2" providerId="LiveId" clId="{B3801ACB-1815-4E42-A3FC-3BEE2E8F9AB1}" dt="2021-07-01T23:42:38.191" v="1229" actId="26606"/>
          <ac:spMkLst>
            <pc:docMk/>
            <pc:sldMk cId="3995807645" sldId="265"/>
            <ac:spMk id="49" creationId="{A92A1116-1C84-41DF-B803-1F7B0883EC82}"/>
          </ac:spMkLst>
        </pc:spChg>
        <pc:spChg chg="add mod">
          <ac:chgData name="Deepankar Sharma" userId="ea95f4876f59e2b2" providerId="LiveId" clId="{B3801ACB-1815-4E42-A3FC-3BEE2E8F9AB1}" dt="2021-07-01T23:54:12.584" v="2363" actId="20577"/>
          <ac:spMkLst>
            <pc:docMk/>
            <pc:sldMk cId="3995807645" sldId="265"/>
            <ac:spMk id="50" creationId="{FFB15621-F383-45B4-8C7E-D79E7DF55925}"/>
          </ac:spMkLst>
        </pc:spChg>
        <pc:picChg chg="add mod">
          <ac:chgData name="Deepankar Sharma" userId="ea95f4876f59e2b2" providerId="LiveId" clId="{B3801ACB-1815-4E42-A3FC-3BEE2E8F9AB1}" dt="2021-07-01T23:43:18.746" v="1232" actId="14100"/>
          <ac:picMkLst>
            <pc:docMk/>
            <pc:sldMk cId="3995807645" sldId="265"/>
            <ac:picMk id="5" creationId="{51B0216F-D8FA-4E98-BAD2-142BAB82A4B4}"/>
          </ac:picMkLst>
        </pc:picChg>
        <pc:cxnChg chg="add del">
          <ac:chgData name="Deepankar Sharma" userId="ea95f4876f59e2b2" providerId="LiveId" clId="{B3801ACB-1815-4E42-A3FC-3BEE2E8F9AB1}" dt="2021-07-01T23:45:14.933" v="1234" actId="11529"/>
          <ac:cxnSpMkLst>
            <pc:docMk/>
            <pc:sldMk cId="3995807645" sldId="265"/>
            <ac:cxnSpMk id="7" creationId="{4E11B2E6-C0A4-4FAF-9CC0-943CDBD11174}"/>
          </ac:cxnSpMkLst>
        </pc:cxnChg>
        <pc:cxnChg chg="add mod">
          <ac:chgData name="Deepankar Sharma" userId="ea95f4876f59e2b2" providerId="LiveId" clId="{B3801ACB-1815-4E42-A3FC-3BEE2E8F9AB1}" dt="2021-07-01T23:52:21.086" v="2148" actId="1035"/>
          <ac:cxnSpMkLst>
            <pc:docMk/>
            <pc:sldMk cId="3995807645" sldId="265"/>
            <ac:cxnSpMk id="10" creationId="{8F3E09FB-930D-45B6-9836-493849BC9BC7}"/>
          </ac:cxnSpMkLst>
        </pc:cxnChg>
        <pc:cxnChg chg="add mod">
          <ac:chgData name="Deepankar Sharma" userId="ea95f4876f59e2b2" providerId="LiveId" clId="{B3801ACB-1815-4E42-A3FC-3BEE2E8F9AB1}" dt="2021-07-01T23:52:20.175" v="2146" actId="1035"/>
          <ac:cxnSpMkLst>
            <pc:docMk/>
            <pc:sldMk cId="3995807645" sldId="265"/>
            <ac:cxnSpMk id="43" creationId="{D1FB8F95-79EF-4F27-A1BB-DB2C6F4C6160}"/>
          </ac:cxnSpMkLst>
        </pc:cxnChg>
        <pc:cxnChg chg="add mod">
          <ac:chgData name="Deepankar Sharma" userId="ea95f4876f59e2b2" providerId="LiveId" clId="{B3801ACB-1815-4E42-A3FC-3BEE2E8F9AB1}" dt="2021-07-01T23:52:19.613" v="2144" actId="1035"/>
          <ac:cxnSpMkLst>
            <pc:docMk/>
            <pc:sldMk cId="3995807645" sldId="265"/>
            <ac:cxnSpMk id="45" creationId="{83B6E0E3-3A6C-418C-ADA2-3C488E495FB0}"/>
          </ac:cxnSpMkLst>
        </pc:cxnChg>
        <pc:cxnChg chg="add mod">
          <ac:chgData name="Deepankar Sharma" userId="ea95f4876f59e2b2" providerId="LiveId" clId="{B3801ACB-1815-4E42-A3FC-3BEE2E8F9AB1}" dt="2021-07-01T23:52:17.931" v="2138" actId="1035"/>
          <ac:cxnSpMkLst>
            <pc:docMk/>
            <pc:sldMk cId="3995807645" sldId="265"/>
            <ac:cxnSpMk id="51" creationId="{1AB92EC1-3F84-4C7A-9672-278C291AA3B1}"/>
          </ac:cxnSpMkLst>
        </pc:cxnChg>
        <pc:cxnChg chg="add mod">
          <ac:chgData name="Deepankar Sharma" userId="ea95f4876f59e2b2" providerId="LiveId" clId="{B3801ACB-1815-4E42-A3FC-3BEE2E8F9AB1}" dt="2021-07-01T23:52:16.349" v="2133" actId="1035"/>
          <ac:cxnSpMkLst>
            <pc:docMk/>
            <pc:sldMk cId="3995807645" sldId="265"/>
            <ac:cxnSpMk id="52" creationId="{820C110C-7BF9-4723-8EA4-8D2BDA612394}"/>
          </ac:cxnSpMkLst>
        </pc:cxnChg>
        <pc:cxnChg chg="add mod">
          <ac:chgData name="Deepankar Sharma" userId="ea95f4876f59e2b2" providerId="LiveId" clId="{B3801ACB-1815-4E42-A3FC-3BEE2E8F9AB1}" dt="2021-07-02T00:03:20.578" v="2465" actId="14100"/>
          <ac:cxnSpMkLst>
            <pc:docMk/>
            <pc:sldMk cId="3995807645" sldId="265"/>
            <ac:cxnSpMk id="53" creationId="{1734ED00-894F-492C-85D9-B07A454745ED}"/>
          </ac:cxnSpMkLst>
        </pc:cxnChg>
        <pc:cxnChg chg="add mod">
          <ac:chgData name="Deepankar Sharma" userId="ea95f4876f59e2b2" providerId="LiveId" clId="{B3801ACB-1815-4E42-A3FC-3BEE2E8F9AB1}" dt="2021-07-01T23:47:54.732" v="1782" actId="1035"/>
          <ac:cxnSpMkLst>
            <pc:docMk/>
            <pc:sldMk cId="3995807645" sldId="265"/>
            <ac:cxnSpMk id="54" creationId="{A5EE43CC-1A96-4C8D-8D9B-FA17D03D548B}"/>
          </ac:cxnSpMkLst>
        </pc:cxnChg>
        <pc:cxnChg chg="add mod">
          <ac:chgData name="Deepankar Sharma" userId="ea95f4876f59e2b2" providerId="LiveId" clId="{B3801ACB-1815-4E42-A3FC-3BEE2E8F9AB1}" dt="2021-07-01T23:49:48.187" v="1934" actId="1076"/>
          <ac:cxnSpMkLst>
            <pc:docMk/>
            <pc:sldMk cId="3995807645" sldId="265"/>
            <ac:cxnSpMk id="55" creationId="{F7FEBCA4-E3AA-4172-95A2-EFD62C04F66B}"/>
          </ac:cxnSpMkLst>
        </pc:cxnChg>
        <pc:cxnChg chg="add mod">
          <ac:chgData name="Deepankar Sharma" userId="ea95f4876f59e2b2" providerId="LiveId" clId="{B3801ACB-1815-4E42-A3FC-3BEE2E8F9AB1}" dt="2021-07-01T23:49:43.539" v="1933" actId="1076"/>
          <ac:cxnSpMkLst>
            <pc:docMk/>
            <pc:sldMk cId="3995807645" sldId="265"/>
            <ac:cxnSpMk id="56" creationId="{E56F07AE-9058-4509-BF6C-0DD446CA55A6}"/>
          </ac:cxnSpMkLst>
        </pc:cxnChg>
        <pc:cxnChg chg="add mod">
          <ac:chgData name="Deepankar Sharma" userId="ea95f4876f59e2b2" providerId="LiveId" clId="{B3801ACB-1815-4E42-A3FC-3BEE2E8F9AB1}" dt="2021-07-01T23:49:11.427" v="1932" actId="1076"/>
          <ac:cxnSpMkLst>
            <pc:docMk/>
            <pc:sldMk cId="3995807645" sldId="265"/>
            <ac:cxnSpMk id="57" creationId="{BD4CB512-2552-4AF0-AEEA-4D85CAC06D6C}"/>
          </ac:cxnSpMkLst>
        </pc:cxnChg>
        <pc:cxnChg chg="add mod">
          <ac:chgData name="Deepankar Sharma" userId="ea95f4876f59e2b2" providerId="LiveId" clId="{B3801ACB-1815-4E42-A3FC-3BEE2E8F9AB1}" dt="2021-07-01T23:49:02.822" v="1931" actId="1076"/>
          <ac:cxnSpMkLst>
            <pc:docMk/>
            <pc:sldMk cId="3995807645" sldId="265"/>
            <ac:cxnSpMk id="58" creationId="{70A3EFD8-6D0E-4B77-8117-7DE89F16BCEB}"/>
          </ac:cxnSpMkLst>
        </pc:cxnChg>
        <pc:cxnChg chg="add mod">
          <ac:chgData name="Deepankar Sharma" userId="ea95f4876f59e2b2" providerId="LiveId" clId="{B3801ACB-1815-4E42-A3FC-3BEE2E8F9AB1}" dt="2021-07-01T23:48:56.195" v="1930" actId="1076"/>
          <ac:cxnSpMkLst>
            <pc:docMk/>
            <pc:sldMk cId="3995807645" sldId="265"/>
            <ac:cxnSpMk id="59" creationId="{84082FEA-6775-4CC1-A6CA-F962FFA9FF19}"/>
          </ac:cxnSpMkLst>
        </pc:cxnChg>
        <pc:cxnChg chg="add mod">
          <ac:chgData name="Deepankar Sharma" userId="ea95f4876f59e2b2" providerId="LiveId" clId="{B3801ACB-1815-4E42-A3FC-3BEE2E8F9AB1}" dt="2021-07-01T23:48:46.459" v="1929" actId="1036"/>
          <ac:cxnSpMkLst>
            <pc:docMk/>
            <pc:sldMk cId="3995807645" sldId="265"/>
            <ac:cxnSpMk id="60" creationId="{6399A8BF-FB17-4533-BC6D-D834D53E34F5}"/>
          </ac:cxnSpMkLst>
        </pc:cxnChg>
        <pc:cxnChg chg="add mod">
          <ac:chgData name="Deepankar Sharma" userId="ea95f4876f59e2b2" providerId="LiveId" clId="{B3801ACB-1815-4E42-A3FC-3BEE2E8F9AB1}" dt="2021-07-01T23:48:03.208" v="1802" actId="1035"/>
          <ac:cxnSpMkLst>
            <pc:docMk/>
            <pc:sldMk cId="3995807645" sldId="265"/>
            <ac:cxnSpMk id="61" creationId="{08ED8A59-9BA7-4ADC-8A69-CD88106CE4A9}"/>
          </ac:cxnSpMkLst>
        </pc:cxnChg>
        <pc:cxnChg chg="add mod">
          <ac:chgData name="Deepankar Sharma" userId="ea95f4876f59e2b2" providerId="LiveId" clId="{B3801ACB-1815-4E42-A3FC-3BEE2E8F9AB1}" dt="2021-07-01T23:48:28.989" v="1824" actId="1037"/>
          <ac:cxnSpMkLst>
            <pc:docMk/>
            <pc:sldMk cId="3995807645" sldId="265"/>
            <ac:cxnSpMk id="62" creationId="{FB011E8E-B1E3-4446-8D0D-EF0ED2E7CF0A}"/>
          </ac:cxnSpMkLst>
        </pc:cxnChg>
        <pc:cxnChg chg="add mod">
          <ac:chgData name="Deepankar Sharma" userId="ea95f4876f59e2b2" providerId="LiveId" clId="{B3801ACB-1815-4E42-A3FC-3BEE2E8F9AB1}" dt="2021-07-01T23:50:01.686" v="1938" actId="1076"/>
          <ac:cxnSpMkLst>
            <pc:docMk/>
            <pc:sldMk cId="3995807645" sldId="265"/>
            <ac:cxnSpMk id="63" creationId="{7CB6CA43-C8F3-4F1C-94C7-68A4025335BA}"/>
          </ac:cxnSpMkLst>
        </pc:cxnChg>
        <pc:cxnChg chg="add mod">
          <ac:chgData name="Deepankar Sharma" userId="ea95f4876f59e2b2" providerId="LiveId" clId="{B3801ACB-1815-4E42-A3FC-3BEE2E8F9AB1}" dt="2021-07-01T23:50:17.528" v="1940" actId="1076"/>
          <ac:cxnSpMkLst>
            <pc:docMk/>
            <pc:sldMk cId="3995807645" sldId="265"/>
            <ac:cxnSpMk id="64" creationId="{6120E764-2D06-4402-B8F7-BAE6F3F59C85}"/>
          </ac:cxnSpMkLst>
        </pc:cxnChg>
        <pc:cxnChg chg="add mod">
          <ac:chgData name="Deepankar Sharma" userId="ea95f4876f59e2b2" providerId="LiveId" clId="{B3801ACB-1815-4E42-A3FC-3BEE2E8F9AB1}" dt="2021-07-01T23:50:12.430" v="1939" actId="1076"/>
          <ac:cxnSpMkLst>
            <pc:docMk/>
            <pc:sldMk cId="3995807645" sldId="265"/>
            <ac:cxnSpMk id="65" creationId="{7AC8EF98-BE83-40F0-9BEC-EABD5B8EC0C8}"/>
          </ac:cxnSpMkLst>
        </pc:cxnChg>
      </pc:sldChg>
      <pc:sldChg chg="addSp delSp modSp mod setBg setClrOvrMap">
        <pc:chgData name="Deepankar Sharma" userId="ea95f4876f59e2b2" providerId="LiveId" clId="{B3801ACB-1815-4E42-A3FC-3BEE2E8F9AB1}" dt="2021-07-02T00:02:36.994" v="2461" actId="20577"/>
        <pc:sldMkLst>
          <pc:docMk/>
          <pc:sldMk cId="2107021665" sldId="266"/>
        </pc:sldMkLst>
        <pc:spChg chg="mod">
          <ac:chgData name="Deepankar Sharma" userId="ea95f4876f59e2b2" providerId="LiveId" clId="{B3801ACB-1815-4E42-A3FC-3BEE2E8F9AB1}" dt="2021-07-01T23:55:05.811" v="2377" actId="26606"/>
          <ac:spMkLst>
            <pc:docMk/>
            <pc:sldMk cId="2107021665" sldId="266"/>
            <ac:spMk id="2" creationId="{89DC201F-F977-480D-8574-48FD269D6F64}"/>
          </ac:spMkLst>
        </pc:spChg>
        <pc:spChg chg="del">
          <ac:chgData name="Deepankar Sharma" userId="ea95f4876f59e2b2" providerId="LiveId" clId="{B3801ACB-1815-4E42-A3FC-3BEE2E8F9AB1}" dt="2021-07-01T23:54:45.132" v="2364" actId="931"/>
          <ac:spMkLst>
            <pc:docMk/>
            <pc:sldMk cId="2107021665" sldId="266"/>
            <ac:spMk id="3" creationId="{B4AAF8FB-DFF7-4D85-BB91-DA9FDACC53BD}"/>
          </ac:spMkLst>
        </pc:spChg>
        <pc:spChg chg="add del">
          <ac:chgData name="Deepankar Sharma" userId="ea95f4876f59e2b2" providerId="LiveId" clId="{B3801ACB-1815-4E42-A3FC-3BEE2E8F9AB1}" dt="2021-07-01T23:54:53.298" v="2368" actId="26606"/>
          <ac:spMkLst>
            <pc:docMk/>
            <pc:sldMk cId="2107021665" sldId="266"/>
            <ac:spMk id="9" creationId="{33E7EB53-30B4-4D15-BEC9-10AD7A8391A8}"/>
          </ac:spMkLst>
        </pc:spChg>
        <pc:spChg chg="add del">
          <ac:chgData name="Deepankar Sharma" userId="ea95f4876f59e2b2" providerId="LiveId" clId="{B3801ACB-1815-4E42-A3FC-3BEE2E8F9AB1}" dt="2021-07-01T23:54:53.298" v="2368" actId="26606"/>
          <ac:spMkLst>
            <pc:docMk/>
            <pc:sldMk cId="2107021665" sldId="266"/>
            <ac:spMk id="12" creationId="{C0B13FF8-2B3C-4BC1-B3E4-254B3F8C3EF4}"/>
          </ac:spMkLst>
        </pc:spChg>
        <pc:spChg chg="add del">
          <ac:chgData name="Deepankar Sharma" userId="ea95f4876f59e2b2" providerId="LiveId" clId="{B3801ACB-1815-4E42-A3FC-3BEE2E8F9AB1}" dt="2021-07-01T23:54:53.298" v="2368" actId="26606"/>
          <ac:spMkLst>
            <pc:docMk/>
            <pc:sldMk cId="2107021665" sldId="266"/>
            <ac:spMk id="14" creationId="{B9C1207E-FFD8-4821-AFE6-71C724360939}"/>
          </ac:spMkLst>
        </pc:spChg>
        <pc:spChg chg="add del">
          <ac:chgData name="Deepankar Sharma" userId="ea95f4876f59e2b2" providerId="LiveId" clId="{B3801ACB-1815-4E42-A3FC-3BEE2E8F9AB1}" dt="2021-07-01T23:54:53.298" v="2368" actId="26606"/>
          <ac:spMkLst>
            <pc:docMk/>
            <pc:sldMk cId="2107021665" sldId="266"/>
            <ac:spMk id="16" creationId="{2B199503-2632-490F-8EB2-759D88708F96}"/>
          </ac:spMkLst>
        </pc:spChg>
        <pc:spChg chg="add del">
          <ac:chgData name="Deepankar Sharma" userId="ea95f4876f59e2b2" providerId="LiveId" clId="{B3801ACB-1815-4E42-A3FC-3BEE2E8F9AB1}" dt="2021-07-01T23:54:53.298" v="2368" actId="26606"/>
          <ac:spMkLst>
            <pc:docMk/>
            <pc:sldMk cId="2107021665" sldId="266"/>
            <ac:spMk id="18" creationId="{F11C7CB4-0228-486A-931A-262ABB670EB0}"/>
          </ac:spMkLst>
        </pc:spChg>
        <pc:spChg chg="add del">
          <ac:chgData name="Deepankar Sharma" userId="ea95f4876f59e2b2" providerId="LiveId" clId="{B3801ACB-1815-4E42-A3FC-3BEE2E8F9AB1}" dt="2021-07-01T23:54:57.197" v="2370" actId="26606"/>
          <ac:spMkLst>
            <pc:docMk/>
            <pc:sldMk cId="2107021665" sldId="266"/>
            <ac:spMk id="20" creationId="{5F3FC718-FDE3-4EF7-921E-A5F374EAF824}"/>
          </ac:spMkLst>
        </pc:spChg>
        <pc:spChg chg="add del">
          <ac:chgData name="Deepankar Sharma" userId="ea95f4876f59e2b2" providerId="LiveId" clId="{B3801ACB-1815-4E42-A3FC-3BEE2E8F9AB1}" dt="2021-07-01T23:54:57.197" v="2370" actId="26606"/>
          <ac:spMkLst>
            <pc:docMk/>
            <pc:sldMk cId="2107021665" sldId="266"/>
            <ac:spMk id="21" creationId="{FAA0F719-3DC8-4F08-AD8F-5A845658CB9D}"/>
          </ac:spMkLst>
        </pc:spChg>
        <pc:spChg chg="add del">
          <ac:chgData name="Deepankar Sharma" userId="ea95f4876f59e2b2" providerId="LiveId" clId="{B3801ACB-1815-4E42-A3FC-3BEE2E8F9AB1}" dt="2021-07-01T23:54:57.197" v="2370" actId="26606"/>
          <ac:spMkLst>
            <pc:docMk/>
            <pc:sldMk cId="2107021665" sldId="266"/>
            <ac:spMk id="22" creationId="{7DCB61BE-FA0F-4EFB-BE0E-268BAD8E30D6}"/>
          </ac:spMkLst>
        </pc:spChg>
        <pc:spChg chg="add del">
          <ac:chgData name="Deepankar Sharma" userId="ea95f4876f59e2b2" providerId="LiveId" clId="{B3801ACB-1815-4E42-A3FC-3BEE2E8F9AB1}" dt="2021-07-01T23:54:57.197" v="2370" actId="26606"/>
          <ac:spMkLst>
            <pc:docMk/>
            <pc:sldMk cId="2107021665" sldId="266"/>
            <ac:spMk id="23" creationId="{A4B31EAA-7423-46F7-9B90-4AB2B09C35C4}"/>
          </ac:spMkLst>
        </pc:spChg>
        <pc:spChg chg="add del">
          <ac:chgData name="Deepankar Sharma" userId="ea95f4876f59e2b2" providerId="LiveId" clId="{B3801ACB-1815-4E42-A3FC-3BEE2E8F9AB1}" dt="2021-07-01T23:54:57.197" v="2370" actId="26606"/>
          <ac:spMkLst>
            <pc:docMk/>
            <pc:sldMk cId="2107021665" sldId="266"/>
            <ac:spMk id="24" creationId="{A58897C9-0185-4682-BBB6-760EA91C4838}"/>
          </ac:spMkLst>
        </pc:spChg>
        <pc:spChg chg="add del">
          <ac:chgData name="Deepankar Sharma" userId="ea95f4876f59e2b2" providerId="LiveId" clId="{B3801ACB-1815-4E42-A3FC-3BEE2E8F9AB1}" dt="2021-07-01T23:55:00.211" v="2372" actId="26606"/>
          <ac:spMkLst>
            <pc:docMk/>
            <pc:sldMk cId="2107021665" sldId="266"/>
            <ac:spMk id="26" creationId="{C0B13FF8-2B3C-4BC1-B3E4-254B3F8C3EF4}"/>
          </ac:spMkLst>
        </pc:spChg>
        <pc:spChg chg="add del">
          <ac:chgData name="Deepankar Sharma" userId="ea95f4876f59e2b2" providerId="LiveId" clId="{B3801ACB-1815-4E42-A3FC-3BEE2E8F9AB1}" dt="2021-07-01T23:55:00.211" v="2372" actId="26606"/>
          <ac:spMkLst>
            <pc:docMk/>
            <pc:sldMk cId="2107021665" sldId="266"/>
            <ac:spMk id="27" creationId="{B9C1207E-FFD8-4821-AFE6-71C724360939}"/>
          </ac:spMkLst>
        </pc:spChg>
        <pc:spChg chg="add del">
          <ac:chgData name="Deepankar Sharma" userId="ea95f4876f59e2b2" providerId="LiveId" clId="{B3801ACB-1815-4E42-A3FC-3BEE2E8F9AB1}" dt="2021-07-01T23:55:00.211" v="2372" actId="26606"/>
          <ac:spMkLst>
            <pc:docMk/>
            <pc:sldMk cId="2107021665" sldId="266"/>
            <ac:spMk id="28" creationId="{2B199503-2632-490F-8EB2-759D88708F96}"/>
          </ac:spMkLst>
        </pc:spChg>
        <pc:spChg chg="add del">
          <ac:chgData name="Deepankar Sharma" userId="ea95f4876f59e2b2" providerId="LiveId" clId="{B3801ACB-1815-4E42-A3FC-3BEE2E8F9AB1}" dt="2021-07-01T23:55:00.211" v="2372" actId="26606"/>
          <ac:spMkLst>
            <pc:docMk/>
            <pc:sldMk cId="2107021665" sldId="266"/>
            <ac:spMk id="29" creationId="{F11C7CB4-0228-486A-931A-262ABB670EB0}"/>
          </ac:spMkLst>
        </pc:spChg>
        <pc:spChg chg="add del">
          <ac:chgData name="Deepankar Sharma" userId="ea95f4876f59e2b2" providerId="LiveId" clId="{B3801ACB-1815-4E42-A3FC-3BEE2E8F9AB1}" dt="2021-07-01T23:55:00.211" v="2372" actId="26606"/>
          <ac:spMkLst>
            <pc:docMk/>
            <pc:sldMk cId="2107021665" sldId="266"/>
            <ac:spMk id="30" creationId="{33E7EB53-30B4-4D15-BEC9-10AD7A8391A8}"/>
          </ac:spMkLst>
        </pc:spChg>
        <pc:spChg chg="add del">
          <ac:chgData name="Deepankar Sharma" userId="ea95f4876f59e2b2" providerId="LiveId" clId="{B3801ACB-1815-4E42-A3FC-3BEE2E8F9AB1}" dt="2021-07-01T23:55:02.703" v="2374" actId="26606"/>
          <ac:spMkLst>
            <pc:docMk/>
            <pc:sldMk cId="2107021665" sldId="266"/>
            <ac:spMk id="32" creationId="{49076D5E-68ED-4CD1-A04F-E7934EBFAAD9}"/>
          </ac:spMkLst>
        </pc:spChg>
        <pc:spChg chg="add del">
          <ac:chgData name="Deepankar Sharma" userId="ea95f4876f59e2b2" providerId="LiveId" clId="{B3801ACB-1815-4E42-A3FC-3BEE2E8F9AB1}" dt="2021-07-01T23:55:02.703" v="2374" actId="26606"/>
          <ac:spMkLst>
            <pc:docMk/>
            <pc:sldMk cId="2107021665" sldId="266"/>
            <ac:spMk id="33" creationId="{21BE0A6B-EBF8-4301-B1AE-F6A1C4003E2A}"/>
          </ac:spMkLst>
        </pc:spChg>
        <pc:spChg chg="add del">
          <ac:chgData name="Deepankar Sharma" userId="ea95f4876f59e2b2" providerId="LiveId" clId="{B3801ACB-1815-4E42-A3FC-3BEE2E8F9AB1}" dt="2021-07-01T23:55:02.703" v="2374" actId="26606"/>
          <ac:spMkLst>
            <pc:docMk/>
            <pc:sldMk cId="2107021665" sldId="266"/>
            <ac:spMk id="34" creationId="{03C06118-B3FE-4B51-80A1-B82C2E9FF970}"/>
          </ac:spMkLst>
        </pc:spChg>
        <pc:spChg chg="add del">
          <ac:chgData name="Deepankar Sharma" userId="ea95f4876f59e2b2" providerId="LiveId" clId="{B3801ACB-1815-4E42-A3FC-3BEE2E8F9AB1}" dt="2021-07-01T23:55:02.703" v="2374" actId="26606"/>
          <ac:spMkLst>
            <pc:docMk/>
            <pc:sldMk cId="2107021665" sldId="266"/>
            <ac:spMk id="35" creationId="{172BE3F8-96D6-4535-9AE4-694DC4F5B13F}"/>
          </ac:spMkLst>
        </pc:spChg>
        <pc:spChg chg="add del">
          <ac:chgData name="Deepankar Sharma" userId="ea95f4876f59e2b2" providerId="LiveId" clId="{B3801ACB-1815-4E42-A3FC-3BEE2E8F9AB1}" dt="2021-07-01T23:55:02.703" v="2374" actId="26606"/>
          <ac:spMkLst>
            <pc:docMk/>
            <pc:sldMk cId="2107021665" sldId="266"/>
            <ac:spMk id="36" creationId="{11E1072D-6018-4574-848D-6563A1E4EBD4}"/>
          </ac:spMkLst>
        </pc:spChg>
        <pc:spChg chg="add del">
          <ac:chgData name="Deepankar Sharma" userId="ea95f4876f59e2b2" providerId="LiveId" clId="{B3801ACB-1815-4E42-A3FC-3BEE2E8F9AB1}" dt="2021-07-01T23:55:05.796" v="2376" actId="26606"/>
          <ac:spMkLst>
            <pc:docMk/>
            <pc:sldMk cId="2107021665" sldId="266"/>
            <ac:spMk id="38" creationId="{5F3FC718-FDE3-4EF7-921E-A5F374EAF824}"/>
          </ac:spMkLst>
        </pc:spChg>
        <pc:spChg chg="add del">
          <ac:chgData name="Deepankar Sharma" userId="ea95f4876f59e2b2" providerId="LiveId" clId="{B3801ACB-1815-4E42-A3FC-3BEE2E8F9AB1}" dt="2021-07-01T23:55:05.796" v="2376" actId="26606"/>
          <ac:spMkLst>
            <pc:docMk/>
            <pc:sldMk cId="2107021665" sldId="266"/>
            <ac:spMk id="39" creationId="{FAA0F719-3DC8-4F08-AD8F-5A845658CB9D}"/>
          </ac:spMkLst>
        </pc:spChg>
        <pc:spChg chg="add del">
          <ac:chgData name="Deepankar Sharma" userId="ea95f4876f59e2b2" providerId="LiveId" clId="{B3801ACB-1815-4E42-A3FC-3BEE2E8F9AB1}" dt="2021-07-01T23:55:05.796" v="2376" actId="26606"/>
          <ac:spMkLst>
            <pc:docMk/>
            <pc:sldMk cId="2107021665" sldId="266"/>
            <ac:spMk id="40" creationId="{7DCB61BE-FA0F-4EFB-BE0E-268BAD8E30D6}"/>
          </ac:spMkLst>
        </pc:spChg>
        <pc:spChg chg="add del">
          <ac:chgData name="Deepankar Sharma" userId="ea95f4876f59e2b2" providerId="LiveId" clId="{B3801ACB-1815-4E42-A3FC-3BEE2E8F9AB1}" dt="2021-07-01T23:55:05.796" v="2376" actId="26606"/>
          <ac:spMkLst>
            <pc:docMk/>
            <pc:sldMk cId="2107021665" sldId="266"/>
            <ac:spMk id="41" creationId="{A4B31EAA-7423-46F7-9B90-4AB2B09C35C4}"/>
          </ac:spMkLst>
        </pc:spChg>
        <pc:spChg chg="add del">
          <ac:chgData name="Deepankar Sharma" userId="ea95f4876f59e2b2" providerId="LiveId" clId="{B3801ACB-1815-4E42-A3FC-3BEE2E8F9AB1}" dt="2021-07-01T23:55:05.796" v="2376" actId="26606"/>
          <ac:spMkLst>
            <pc:docMk/>
            <pc:sldMk cId="2107021665" sldId="266"/>
            <ac:spMk id="42" creationId="{A58897C9-0185-4682-BBB6-760EA91C4838}"/>
          </ac:spMkLst>
        </pc:spChg>
        <pc:spChg chg="add">
          <ac:chgData name="Deepankar Sharma" userId="ea95f4876f59e2b2" providerId="LiveId" clId="{B3801ACB-1815-4E42-A3FC-3BEE2E8F9AB1}" dt="2021-07-01T23:55:05.811" v="2377" actId="26606"/>
          <ac:spMkLst>
            <pc:docMk/>
            <pc:sldMk cId="2107021665" sldId="266"/>
            <ac:spMk id="44" creationId="{B4AAD3FD-83A5-4B89-9F8F-01B8870865BE}"/>
          </ac:spMkLst>
        </pc:spChg>
        <pc:spChg chg="add">
          <ac:chgData name="Deepankar Sharma" userId="ea95f4876f59e2b2" providerId="LiveId" clId="{B3801ACB-1815-4E42-A3FC-3BEE2E8F9AB1}" dt="2021-07-01T23:55:05.811" v="2377" actId="26606"/>
          <ac:spMkLst>
            <pc:docMk/>
            <pc:sldMk cId="2107021665" sldId="266"/>
            <ac:spMk id="45" creationId="{61752F1D-FC0F-4103-9584-630E643CCDA6}"/>
          </ac:spMkLst>
        </pc:spChg>
        <pc:spChg chg="add">
          <ac:chgData name="Deepankar Sharma" userId="ea95f4876f59e2b2" providerId="LiveId" clId="{B3801ACB-1815-4E42-A3FC-3BEE2E8F9AB1}" dt="2021-07-01T23:55:05.811" v="2377" actId="26606"/>
          <ac:spMkLst>
            <pc:docMk/>
            <pc:sldMk cId="2107021665" sldId="266"/>
            <ac:spMk id="46" creationId="{70151CB7-E7DE-4917-B831-01DF9CE01306}"/>
          </ac:spMkLst>
        </pc:spChg>
        <pc:spChg chg="add">
          <ac:chgData name="Deepankar Sharma" userId="ea95f4876f59e2b2" providerId="LiveId" clId="{B3801ACB-1815-4E42-A3FC-3BEE2E8F9AB1}" dt="2021-07-01T23:55:05.811" v="2377" actId="26606"/>
          <ac:spMkLst>
            <pc:docMk/>
            <pc:sldMk cId="2107021665" sldId="266"/>
            <ac:spMk id="47" creationId="{A92A1116-1C84-41DF-B803-1F7B0883EC82}"/>
          </ac:spMkLst>
        </pc:spChg>
        <pc:spChg chg="add del">
          <ac:chgData name="Deepankar Sharma" userId="ea95f4876f59e2b2" providerId="LiveId" clId="{B3801ACB-1815-4E42-A3FC-3BEE2E8F9AB1}" dt="2021-07-02T00:02:14.832" v="2447"/>
          <ac:spMkLst>
            <pc:docMk/>
            <pc:sldMk cId="2107021665" sldId="266"/>
            <ac:spMk id="48" creationId="{689D9449-FF1C-4406-879C-8A63CFAB3897}"/>
          </ac:spMkLst>
        </pc:spChg>
        <pc:spChg chg="add mod">
          <ac:chgData name="Deepankar Sharma" userId="ea95f4876f59e2b2" providerId="LiveId" clId="{B3801ACB-1815-4E42-A3FC-3BEE2E8F9AB1}" dt="2021-07-02T00:02:36.994" v="2461" actId="20577"/>
          <ac:spMkLst>
            <pc:docMk/>
            <pc:sldMk cId="2107021665" sldId="266"/>
            <ac:spMk id="58" creationId="{86954984-D30B-418D-BA2B-193A395C312A}"/>
          </ac:spMkLst>
        </pc:spChg>
        <pc:picChg chg="add mod">
          <ac:chgData name="Deepankar Sharma" userId="ea95f4876f59e2b2" providerId="LiveId" clId="{B3801ACB-1815-4E42-A3FC-3BEE2E8F9AB1}" dt="2021-07-01T23:56:20.980" v="2382" actId="14100"/>
          <ac:picMkLst>
            <pc:docMk/>
            <pc:sldMk cId="2107021665" sldId="266"/>
            <ac:picMk id="5" creationId="{5FB8DDDD-D713-458C-8E58-82E349947D59}"/>
          </ac:picMkLst>
        </pc:picChg>
        <pc:cxnChg chg="add mod">
          <ac:chgData name="Deepankar Sharma" userId="ea95f4876f59e2b2" providerId="LiveId" clId="{B3801ACB-1815-4E42-A3FC-3BEE2E8F9AB1}" dt="2021-07-01T23:57:13.397" v="2405" actId="1037"/>
          <ac:cxnSpMkLst>
            <pc:docMk/>
            <pc:sldMk cId="2107021665" sldId="266"/>
            <ac:cxnSpMk id="37" creationId="{BD8A2CE8-9DC3-4E3A-80B6-0DAA469B6EAD}"/>
          </ac:cxnSpMkLst>
        </pc:cxnChg>
        <pc:cxnChg chg="add mod">
          <ac:chgData name="Deepankar Sharma" userId="ea95f4876f59e2b2" providerId="LiveId" clId="{B3801ACB-1815-4E42-A3FC-3BEE2E8F9AB1}" dt="2021-07-02T00:00:10.452" v="2444" actId="14100"/>
          <ac:cxnSpMkLst>
            <pc:docMk/>
            <pc:sldMk cId="2107021665" sldId="266"/>
            <ac:cxnSpMk id="43" creationId="{F23B544E-C6C1-4904-B2AF-C85E0A06374C}"/>
          </ac:cxnSpMkLst>
        </pc:cxnChg>
        <pc:cxnChg chg="add mod">
          <ac:chgData name="Deepankar Sharma" userId="ea95f4876f59e2b2" providerId="LiveId" clId="{B3801ACB-1815-4E42-A3FC-3BEE2E8F9AB1}" dt="2021-07-01T23:57:32.545" v="2418" actId="1037"/>
          <ac:cxnSpMkLst>
            <pc:docMk/>
            <pc:sldMk cId="2107021665" sldId="266"/>
            <ac:cxnSpMk id="49" creationId="{2D904FB6-F7DD-4D07-9D4C-9DCE85EB98C4}"/>
          </ac:cxnSpMkLst>
        </pc:cxnChg>
        <pc:cxnChg chg="add del mod">
          <ac:chgData name="Deepankar Sharma" userId="ea95f4876f59e2b2" providerId="LiveId" clId="{B3801ACB-1815-4E42-A3FC-3BEE2E8F9AB1}" dt="2021-07-01T23:57:46.537" v="2420" actId="478"/>
          <ac:cxnSpMkLst>
            <pc:docMk/>
            <pc:sldMk cId="2107021665" sldId="266"/>
            <ac:cxnSpMk id="50" creationId="{A0E34852-AFF9-4E0C-92A3-9FDBB87C75FA}"/>
          </ac:cxnSpMkLst>
        </pc:cxnChg>
        <pc:cxnChg chg="add mod">
          <ac:chgData name="Deepankar Sharma" userId="ea95f4876f59e2b2" providerId="LiveId" clId="{B3801ACB-1815-4E42-A3FC-3BEE2E8F9AB1}" dt="2021-07-01T23:58:34.400" v="2435" actId="1035"/>
          <ac:cxnSpMkLst>
            <pc:docMk/>
            <pc:sldMk cId="2107021665" sldId="266"/>
            <ac:cxnSpMk id="51" creationId="{C11CAC37-C687-43C9-A8A4-073D0F8FEE91}"/>
          </ac:cxnSpMkLst>
        </pc:cxnChg>
        <pc:cxnChg chg="add mod">
          <ac:chgData name="Deepankar Sharma" userId="ea95f4876f59e2b2" providerId="LiveId" clId="{B3801ACB-1815-4E42-A3FC-3BEE2E8F9AB1}" dt="2021-07-01T23:58:27.466" v="2434" actId="1037"/>
          <ac:cxnSpMkLst>
            <pc:docMk/>
            <pc:sldMk cId="2107021665" sldId="266"/>
            <ac:cxnSpMk id="52" creationId="{72BC4397-1D63-4E62-B7CA-CCB928E1C10F}"/>
          </ac:cxnSpMkLst>
        </pc:cxnChg>
        <pc:cxnChg chg="add mod">
          <ac:chgData name="Deepankar Sharma" userId="ea95f4876f59e2b2" providerId="LiveId" clId="{B3801ACB-1815-4E42-A3FC-3BEE2E8F9AB1}" dt="2021-07-01T23:58:50.573" v="2438" actId="1035"/>
          <ac:cxnSpMkLst>
            <pc:docMk/>
            <pc:sldMk cId="2107021665" sldId="266"/>
            <ac:cxnSpMk id="53" creationId="{0CC97EC7-3866-444E-B3AD-493328607479}"/>
          </ac:cxnSpMkLst>
        </pc:cxnChg>
        <pc:cxnChg chg="add mod">
          <ac:chgData name="Deepankar Sharma" userId="ea95f4876f59e2b2" providerId="LiveId" clId="{B3801ACB-1815-4E42-A3FC-3BEE2E8F9AB1}" dt="2021-07-01T23:59:04.583" v="2439" actId="1076"/>
          <ac:cxnSpMkLst>
            <pc:docMk/>
            <pc:sldMk cId="2107021665" sldId="266"/>
            <ac:cxnSpMk id="54" creationId="{75974A2E-BE48-433E-A2BE-E991716F7B66}"/>
          </ac:cxnSpMkLst>
        </pc:cxnChg>
        <pc:cxnChg chg="add mod">
          <ac:chgData name="Deepankar Sharma" userId="ea95f4876f59e2b2" providerId="LiveId" clId="{B3801ACB-1815-4E42-A3FC-3BEE2E8F9AB1}" dt="2021-07-01T23:59:11.717" v="2440" actId="1076"/>
          <ac:cxnSpMkLst>
            <pc:docMk/>
            <pc:sldMk cId="2107021665" sldId="266"/>
            <ac:cxnSpMk id="55" creationId="{B595FA27-D900-4AB0-97C3-0A142FBB9AF7}"/>
          </ac:cxnSpMkLst>
        </pc:cxnChg>
        <pc:cxnChg chg="add mod">
          <ac:chgData name="Deepankar Sharma" userId="ea95f4876f59e2b2" providerId="LiveId" clId="{B3801ACB-1815-4E42-A3FC-3BEE2E8F9AB1}" dt="2021-07-01T23:59:19.246" v="2441" actId="1076"/>
          <ac:cxnSpMkLst>
            <pc:docMk/>
            <pc:sldMk cId="2107021665" sldId="266"/>
            <ac:cxnSpMk id="56" creationId="{6F66FD82-3EA5-48CE-876F-C082471D90B2}"/>
          </ac:cxnSpMkLst>
        </pc:cxnChg>
        <pc:cxnChg chg="add mod">
          <ac:chgData name="Deepankar Sharma" userId="ea95f4876f59e2b2" providerId="LiveId" clId="{B3801ACB-1815-4E42-A3FC-3BEE2E8F9AB1}" dt="2021-07-01T23:59:35.352" v="2443" actId="1038"/>
          <ac:cxnSpMkLst>
            <pc:docMk/>
            <pc:sldMk cId="2107021665" sldId="266"/>
            <ac:cxnSpMk id="57" creationId="{E7669EC4-F8DE-4A11-A83C-8B4E263BD277}"/>
          </ac:cxnSpMkLst>
        </pc:cxnChg>
      </pc:sldChg>
      <pc:sldChg chg="addSp delSp modSp mod setBg setClrOvrMap">
        <pc:chgData name="Deepankar Sharma" userId="ea95f4876f59e2b2" providerId="LiveId" clId="{B3801ACB-1815-4E42-A3FC-3BEE2E8F9AB1}" dt="2021-07-02T00:19:17.217" v="3041" actId="20577"/>
        <pc:sldMkLst>
          <pc:docMk/>
          <pc:sldMk cId="1464499805" sldId="267"/>
        </pc:sldMkLst>
        <pc:spChg chg="add del mod">
          <ac:chgData name="Deepankar Sharma" userId="ea95f4876f59e2b2" providerId="LiveId" clId="{B3801ACB-1815-4E42-A3FC-3BEE2E8F9AB1}" dt="2021-07-02T00:16:47.101" v="2778" actId="20577"/>
          <ac:spMkLst>
            <pc:docMk/>
            <pc:sldMk cId="1464499805" sldId="267"/>
            <ac:spMk id="2" creationId="{AB8D03D8-64CA-4494-B526-036B7CE715E0}"/>
          </ac:spMkLst>
        </pc:spChg>
        <pc:spChg chg="del mod">
          <ac:chgData name="Deepankar Sharma" userId="ea95f4876f59e2b2" providerId="LiveId" clId="{B3801ACB-1815-4E42-A3FC-3BEE2E8F9AB1}" dt="2021-07-02T00:10:37.997" v="2719" actId="931"/>
          <ac:spMkLst>
            <pc:docMk/>
            <pc:sldMk cId="1464499805" sldId="267"/>
            <ac:spMk id="3" creationId="{64E37C70-33AB-4780-8DDD-DC094DE73EF9}"/>
          </ac:spMkLst>
        </pc:spChg>
        <pc:spChg chg="add del">
          <ac:chgData name="Deepankar Sharma" userId="ea95f4876f59e2b2" providerId="LiveId" clId="{B3801ACB-1815-4E42-A3FC-3BEE2E8F9AB1}" dt="2021-07-02T00:11:51.020" v="2727" actId="931"/>
          <ac:spMkLst>
            <pc:docMk/>
            <pc:sldMk cId="1464499805" sldId="267"/>
            <ac:spMk id="9" creationId="{10087946-2004-4207-985F-AF9F12419B49}"/>
          </ac:spMkLst>
        </pc:spChg>
        <pc:spChg chg="add del mod">
          <ac:chgData name="Deepankar Sharma" userId="ea95f4876f59e2b2" providerId="LiveId" clId="{B3801ACB-1815-4E42-A3FC-3BEE2E8F9AB1}" dt="2021-07-02T00:15:50.519" v="2766" actId="478"/>
          <ac:spMkLst>
            <pc:docMk/>
            <pc:sldMk cId="1464499805" sldId="267"/>
            <ac:spMk id="10" creationId="{A8BB90B1-7380-4ABA-99B4-DE283552ECB9}"/>
          </ac:spMkLst>
        </pc:spChg>
        <pc:spChg chg="add">
          <ac:chgData name="Deepankar Sharma" userId="ea95f4876f59e2b2" providerId="LiveId" clId="{B3801ACB-1815-4E42-A3FC-3BEE2E8F9AB1}" dt="2021-07-02T00:11:06.298" v="2722" actId="26606"/>
          <ac:spMkLst>
            <pc:docMk/>
            <pc:sldMk cId="1464499805" sldId="267"/>
            <ac:spMk id="12" creationId="{B4AAD3FD-83A5-4B89-9F8F-01B8870865BE}"/>
          </ac:spMkLst>
        </pc:spChg>
        <pc:spChg chg="add">
          <ac:chgData name="Deepankar Sharma" userId="ea95f4876f59e2b2" providerId="LiveId" clId="{B3801ACB-1815-4E42-A3FC-3BEE2E8F9AB1}" dt="2021-07-02T00:11:06.298" v="2722" actId="26606"/>
          <ac:spMkLst>
            <pc:docMk/>
            <pc:sldMk cId="1464499805" sldId="267"/>
            <ac:spMk id="14" creationId="{61752F1D-FC0F-4103-9584-630E643CCDA6}"/>
          </ac:spMkLst>
        </pc:spChg>
        <pc:spChg chg="add">
          <ac:chgData name="Deepankar Sharma" userId="ea95f4876f59e2b2" providerId="LiveId" clId="{B3801ACB-1815-4E42-A3FC-3BEE2E8F9AB1}" dt="2021-07-02T00:11:06.298" v="2722" actId="26606"/>
          <ac:spMkLst>
            <pc:docMk/>
            <pc:sldMk cId="1464499805" sldId="267"/>
            <ac:spMk id="16" creationId="{70151CB7-E7DE-4917-B831-01DF9CE01306}"/>
          </ac:spMkLst>
        </pc:spChg>
        <pc:spChg chg="add">
          <ac:chgData name="Deepankar Sharma" userId="ea95f4876f59e2b2" providerId="LiveId" clId="{B3801ACB-1815-4E42-A3FC-3BEE2E8F9AB1}" dt="2021-07-02T00:11:06.298" v="2722" actId="26606"/>
          <ac:spMkLst>
            <pc:docMk/>
            <pc:sldMk cId="1464499805" sldId="267"/>
            <ac:spMk id="18" creationId="{A92A1116-1C84-41DF-B803-1F7B0883EC82}"/>
          </ac:spMkLst>
        </pc:spChg>
        <pc:spChg chg="add mod">
          <ac:chgData name="Deepankar Sharma" userId="ea95f4876f59e2b2" providerId="LiveId" clId="{B3801ACB-1815-4E42-A3FC-3BEE2E8F9AB1}" dt="2021-07-02T00:19:17.217" v="3041" actId="20577"/>
          <ac:spMkLst>
            <pc:docMk/>
            <pc:sldMk cId="1464499805" sldId="267"/>
            <ac:spMk id="19" creationId="{642442FD-B2DE-4A6B-9BD6-1F57E1C1C0C4}"/>
          </ac:spMkLst>
        </pc:spChg>
        <pc:spChg chg="add del mod">
          <ac:chgData name="Deepankar Sharma" userId="ea95f4876f59e2b2" providerId="LiveId" clId="{B3801ACB-1815-4E42-A3FC-3BEE2E8F9AB1}" dt="2021-07-02T00:16:25.860" v="2773" actId="478"/>
          <ac:spMkLst>
            <pc:docMk/>
            <pc:sldMk cId="1464499805" sldId="267"/>
            <ac:spMk id="20" creationId="{548885DE-27A2-4E54-83D6-733A2106A151}"/>
          </ac:spMkLst>
        </pc:spChg>
        <pc:picChg chg="add mod">
          <ac:chgData name="Deepankar Sharma" userId="ea95f4876f59e2b2" providerId="LiveId" clId="{B3801ACB-1815-4E42-A3FC-3BEE2E8F9AB1}" dt="2021-07-02T00:12:03.236" v="2731" actId="1076"/>
          <ac:picMkLst>
            <pc:docMk/>
            <pc:sldMk cId="1464499805" sldId="267"/>
            <ac:picMk id="5" creationId="{61B99BF8-CA85-4DB5-B2F8-D210013CBD6C}"/>
          </ac:picMkLst>
        </pc:picChg>
        <pc:picChg chg="add mod">
          <ac:chgData name="Deepankar Sharma" userId="ea95f4876f59e2b2" providerId="LiveId" clId="{B3801ACB-1815-4E42-A3FC-3BEE2E8F9AB1}" dt="2021-07-02T00:12:24.845" v="2734" actId="14100"/>
          <ac:picMkLst>
            <pc:docMk/>
            <pc:sldMk cId="1464499805" sldId="267"/>
            <ac:picMk id="7" creationId="{19B02FA5-BF08-43D1-9A17-0A72C57532D5}"/>
          </ac:picMkLst>
        </pc:picChg>
        <pc:cxnChg chg="add mod">
          <ac:chgData name="Deepankar Sharma" userId="ea95f4876f59e2b2" providerId="LiveId" clId="{B3801ACB-1815-4E42-A3FC-3BEE2E8F9AB1}" dt="2021-07-02T00:14:16.100" v="2742" actId="1035"/>
          <ac:cxnSpMkLst>
            <pc:docMk/>
            <pc:sldMk cId="1464499805" sldId="267"/>
            <ac:cxnSpMk id="13" creationId="{DD6FAF0C-A809-475E-B542-567D13D6458B}"/>
          </ac:cxnSpMkLst>
        </pc:cxnChg>
        <pc:cxnChg chg="add mod">
          <ac:chgData name="Deepankar Sharma" userId="ea95f4876f59e2b2" providerId="LiveId" clId="{B3801ACB-1815-4E42-A3FC-3BEE2E8F9AB1}" dt="2021-07-02T00:14:33.587" v="2752" actId="1035"/>
          <ac:cxnSpMkLst>
            <pc:docMk/>
            <pc:sldMk cId="1464499805" sldId="267"/>
            <ac:cxnSpMk id="15" creationId="{6F0CB607-08F8-40D3-A277-85B1958E8E16}"/>
          </ac:cxnSpMkLst>
        </pc:cxnChg>
        <pc:cxnChg chg="add mod">
          <ac:chgData name="Deepankar Sharma" userId="ea95f4876f59e2b2" providerId="LiveId" clId="{B3801ACB-1815-4E42-A3FC-3BEE2E8F9AB1}" dt="2021-07-02T00:14:47.240" v="2758" actId="1037"/>
          <ac:cxnSpMkLst>
            <pc:docMk/>
            <pc:sldMk cId="1464499805" sldId="267"/>
            <ac:cxnSpMk id="17" creationId="{30DA5F11-30B0-4F87-BBB1-6AE93BB6CC68}"/>
          </ac:cxnSpMkLst>
        </pc:cxnChg>
      </pc:sldChg>
      <pc:sldChg chg="modSp mod">
        <pc:chgData name="Deepankar Sharma" userId="ea95f4876f59e2b2" providerId="LiveId" clId="{B3801ACB-1815-4E42-A3FC-3BEE2E8F9AB1}" dt="2021-07-02T00:26:32.589" v="4387" actId="20577"/>
        <pc:sldMkLst>
          <pc:docMk/>
          <pc:sldMk cId="2536886435" sldId="268"/>
        </pc:sldMkLst>
        <pc:spChg chg="mod">
          <ac:chgData name="Deepankar Sharma" userId="ea95f4876f59e2b2" providerId="LiveId" clId="{B3801ACB-1815-4E42-A3FC-3BEE2E8F9AB1}" dt="2021-07-01T22:20:12.159" v="6"/>
          <ac:spMkLst>
            <pc:docMk/>
            <pc:sldMk cId="2536886435" sldId="268"/>
            <ac:spMk id="2" creationId="{7FE5488E-8DAE-4CCE-9F86-D8849BCFE991}"/>
          </ac:spMkLst>
        </pc:spChg>
        <pc:spChg chg="mod">
          <ac:chgData name="Deepankar Sharma" userId="ea95f4876f59e2b2" providerId="LiveId" clId="{B3801ACB-1815-4E42-A3FC-3BEE2E8F9AB1}" dt="2021-07-02T00:26:32.589" v="4387" actId="20577"/>
          <ac:spMkLst>
            <pc:docMk/>
            <pc:sldMk cId="2536886435" sldId="268"/>
            <ac:spMk id="3" creationId="{9FC94D76-8904-430C-A441-5F6002040676}"/>
          </ac:spMkLst>
        </pc:spChg>
      </pc:sldChg>
    </pc:docChg>
  </pc:docChgLst>
</pc:chgInfo>
</file>

<file path=ppt/media/image1.jpe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D7D6A3-58FC-498D-8FCC-F158510A9658}" type="datetimeFigureOut">
              <a:rPr lang="en-US" smtClean="0"/>
              <a:t>7/2/2021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ADD3C7-09A3-4FAE-BEB8-19FEF1926070}" type="slidenum">
              <a:rPr lang="en-US" smtClean="0"/>
              <a:t>‹#›</a:t>
            </a:fld>
            <a:endParaRPr lang="en-US" dirty="0"/>
          </a:p>
        </p:txBody>
      </p:sp>
    </p:spTree>
    <p:extLst>
      <p:ext uri="{BB962C8B-B14F-4D97-AF65-F5344CB8AC3E}">
        <p14:creationId xmlns:p14="http://schemas.microsoft.com/office/powerpoint/2010/main" val="1934263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00510C1-68D9-426D-AFF5-EDA5A83FE26A}" type="datetime1">
              <a:rPr lang="en-US" smtClean="0"/>
              <a:t>7/2/2021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091879-48A3-47A5-B5C8-C41471DFF8B2}" type="datetime1">
              <a:rPr lang="en-US" smtClean="0"/>
              <a:t>7/2/2021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AC7C44A-C59B-49C4-9531-4190F8FAE95F}" type="datetime1">
              <a:rPr lang="en-US" smtClean="0"/>
              <a:t>7/2/2021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7E28E5E-DC47-4CBE-B1BE-E523592C43BA}" type="datetime1">
              <a:rPr lang="en-US" smtClean="0"/>
              <a:t>7/2/2021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8ECDA05-0A74-445A-9678-785271128EAB}" type="datetime1">
              <a:rPr lang="en-US" smtClean="0"/>
              <a:t>7/2/2021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9ACA9B6-A8AD-4AF5-BB43-51E59DFE94B3}" type="datetime1">
              <a:rPr lang="en-US" smtClean="0"/>
              <a:t>7/2/2021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F9AA368-3A61-4BEF-AE31-0F0140812D38}" type="datetime1">
              <a:rPr lang="en-US" smtClean="0"/>
              <a:t>7/2/2021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F70FDF-F600-4B46-B231-29938188BEE7}" type="datetime1">
              <a:rPr lang="en-US" smtClean="0"/>
              <a:t>7/2/2021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0058A41-3024-4EAE-B64C-415ABA25C013}" type="datetime1">
              <a:rPr lang="en-US" smtClean="0"/>
              <a:t>7/2/2021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3974CA42-1A45-4FB0-8BE1-C01D6544A525}" type="datetime1">
              <a:rPr lang="en-US" smtClean="0"/>
              <a:t>7/2/2021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7BB06A-C244-4D67-B7D6-73ED97A417CC}" type="datetime1">
              <a:rPr lang="en-US" smtClean="0"/>
              <a:t>7/2/2021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62B9DB-4E53-4561-B648-0C97F954A6ED}" type="datetime1">
              <a:rPr lang="en-US" smtClean="0"/>
              <a:t>7/2/2021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4AD8F65-68DA-4DE0-AA51-C1705F712F09}" type="datetime1">
              <a:rPr lang="en-US" smtClean="0"/>
              <a:t>7/2/2021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F008D61C-CB42-4521-A465-4F00F6373107}" type="datetime1">
              <a:rPr lang="en-US" smtClean="0"/>
              <a:t>7/2/2021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D1543F9-AF82-48DC-9EF3-0CBC98B23DF1}" type="datetime1">
              <a:rPr lang="en-US" smtClean="0"/>
              <a:t>7/2/2021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53B79E4A-1422-43DE-B397-8AA34503285C}" type="datetime1">
              <a:rPr lang="en-US" smtClean="0"/>
              <a:t>7/2/2021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679680-FDFB-4F63-A942-14E00CD81373}" type="datetime1">
              <a:rPr lang="en-US" smtClean="0"/>
              <a:t>7/2/2021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6C27C16-19D4-4027-9C62-B26B19FAF244}" type="datetime1">
              <a:rPr lang="en-US" smtClean="0"/>
              <a:t>7/2/2021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FE29227B-4703-4DAD-A51E-EBA7FE3BC51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l="4365" t="23391" r="4727"/>
          <a:stretch/>
        </p:blipFill>
        <p:spPr>
          <a:xfrm>
            <a:off x="20" y="10"/>
            <a:ext cx="12191980" cy="6857990"/>
          </a:xfrm>
          <a:prstGeom prst="rect">
            <a:avLst/>
          </a:prstGeom>
        </p:spPr>
      </p:pic>
      <p:sp>
        <p:nvSpPr>
          <p:cNvPr id="2" name="Title 1">
            <a:extLst>
              <a:ext uri="{FF2B5EF4-FFF2-40B4-BE49-F238E27FC236}">
                <a16:creationId xmlns:a16="http://schemas.microsoft.com/office/drawing/2014/main" id="{5A42F1FE-7C96-4161-95B9-B9C1C51936E4}"/>
              </a:ext>
            </a:extLst>
          </p:cNvPr>
          <p:cNvSpPr>
            <a:spLocks noGrp="1"/>
          </p:cNvSpPr>
          <p:nvPr>
            <p:ph type="ctrTitle"/>
          </p:nvPr>
        </p:nvSpPr>
        <p:spPr>
          <a:xfrm>
            <a:off x="1154955" y="1447800"/>
            <a:ext cx="8825658" cy="3329581"/>
          </a:xfrm>
        </p:spPr>
        <p:txBody>
          <a:bodyPr>
            <a:normAutofit fontScale="90000"/>
          </a:bodyPr>
          <a:lstStyle/>
          <a:p>
            <a:r>
              <a:rPr lang="en-US" sz="4900" u="sng" dirty="0">
                <a:solidFill>
                  <a:schemeClr val="tx1"/>
                </a:solidFill>
              </a:rPr>
              <a:t>PROJECT 1 –</a:t>
            </a:r>
            <a:br>
              <a:rPr lang="en-US" sz="4900" u="sng" dirty="0">
                <a:solidFill>
                  <a:schemeClr val="tx1"/>
                </a:solidFill>
              </a:rPr>
            </a:br>
            <a:br>
              <a:rPr lang="en-US" sz="4900" dirty="0">
                <a:solidFill>
                  <a:schemeClr val="tx1"/>
                </a:solidFill>
              </a:rPr>
            </a:br>
            <a:r>
              <a:rPr lang="en-US" sz="4900" dirty="0">
                <a:solidFill>
                  <a:schemeClr val="tx1"/>
                </a:solidFill>
              </a:rPr>
              <a:t>Should Students be </a:t>
            </a:r>
            <a:r>
              <a:rPr lang="en-US" sz="4900" b="1" dirty="0">
                <a:solidFill>
                  <a:schemeClr val="tx1"/>
                </a:solidFill>
              </a:rPr>
              <a:t>EMPOWERED</a:t>
            </a:r>
            <a:r>
              <a:rPr lang="en-US" sz="4900" dirty="0">
                <a:solidFill>
                  <a:schemeClr val="tx1"/>
                </a:solidFill>
              </a:rPr>
              <a:t> to Choose Their State-Sponsored Test?</a:t>
            </a:r>
            <a:endParaRPr lang="en-US" dirty="0">
              <a:solidFill>
                <a:schemeClr val="tx1"/>
              </a:solidFill>
            </a:endParaRPr>
          </a:p>
        </p:txBody>
      </p:sp>
      <p:sp>
        <p:nvSpPr>
          <p:cNvPr id="3" name="Subtitle 2">
            <a:extLst>
              <a:ext uri="{FF2B5EF4-FFF2-40B4-BE49-F238E27FC236}">
                <a16:creationId xmlns:a16="http://schemas.microsoft.com/office/drawing/2014/main" id="{C8525207-C54B-46FA-899C-064FCA594382}"/>
              </a:ext>
            </a:extLst>
          </p:cNvPr>
          <p:cNvSpPr>
            <a:spLocks noGrp="1"/>
          </p:cNvSpPr>
          <p:nvPr>
            <p:ph type="subTitle" idx="1"/>
          </p:nvPr>
        </p:nvSpPr>
        <p:spPr>
          <a:xfrm>
            <a:off x="1154955" y="4777380"/>
            <a:ext cx="8825658" cy="861420"/>
          </a:xfrm>
        </p:spPr>
        <p:txBody>
          <a:bodyPr>
            <a:normAutofit/>
          </a:bodyPr>
          <a:lstStyle/>
          <a:p>
            <a:r>
              <a:rPr lang="en-US" dirty="0">
                <a:solidFill>
                  <a:schemeClr val="tx1"/>
                </a:solidFill>
              </a:rPr>
              <a:t>Deepankar </a:t>
            </a:r>
            <a:r>
              <a:rPr lang="en-US" dirty="0" err="1">
                <a:solidFill>
                  <a:schemeClr val="tx1"/>
                </a:solidFill>
              </a:rPr>
              <a:t>sharma</a:t>
            </a:r>
            <a:endParaRPr lang="en-US" dirty="0">
              <a:solidFill>
                <a:schemeClr val="tx1"/>
              </a:solidFill>
            </a:endParaRPr>
          </a:p>
        </p:txBody>
      </p:sp>
      <p:sp>
        <p:nvSpPr>
          <p:cNvPr id="30" name="Rectangle 29">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512990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1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DC201F-F977-480D-8574-48FD269D6F64}"/>
              </a:ext>
            </a:extLst>
          </p:cNvPr>
          <p:cNvSpPr>
            <a:spLocks noGrp="1"/>
          </p:cNvSpPr>
          <p:nvPr>
            <p:ph type="title"/>
          </p:nvPr>
        </p:nvSpPr>
        <p:spPr>
          <a:xfrm>
            <a:off x="648931" y="629266"/>
            <a:ext cx="4166510" cy="1622321"/>
          </a:xfrm>
        </p:spPr>
        <p:txBody>
          <a:bodyPr>
            <a:normAutofit/>
          </a:bodyPr>
          <a:lstStyle/>
          <a:p>
            <a:pPr>
              <a:lnSpc>
                <a:spcPct val="90000"/>
              </a:lnSpc>
            </a:pPr>
            <a:r>
              <a:rPr lang="en-SG" sz="2600" dirty="0">
                <a:solidFill>
                  <a:srgbClr val="EBEBEB"/>
                </a:solidFill>
              </a:rPr>
              <a:t>SAT-mandated states’ performance in College admission</a:t>
            </a:r>
            <a:br>
              <a:rPr lang="en-SG" sz="2600" dirty="0">
                <a:solidFill>
                  <a:srgbClr val="EBEBEB"/>
                </a:solidFill>
              </a:rPr>
            </a:br>
            <a:endParaRPr lang="en-SG" sz="2600" dirty="0">
              <a:solidFill>
                <a:srgbClr val="EBEBEB"/>
              </a:solidFill>
            </a:endParaRPr>
          </a:p>
        </p:txBody>
      </p:sp>
      <p:sp>
        <p:nvSpPr>
          <p:cNvPr id="45"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46" name="Freeform: Shape 1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5" name="Content Placeholder 4" descr="Chart, histogram&#10;&#10;Description automatically generated">
            <a:extLst>
              <a:ext uri="{FF2B5EF4-FFF2-40B4-BE49-F238E27FC236}">
                <a16:creationId xmlns:a16="http://schemas.microsoft.com/office/drawing/2014/main" id="{5FB8DDDD-D713-458C-8E58-82E349947D59}"/>
              </a:ext>
            </a:extLst>
          </p:cNvPr>
          <p:cNvPicPr>
            <a:picLocks noChangeAspect="1"/>
          </p:cNvPicPr>
          <p:nvPr/>
        </p:nvPicPr>
        <p:blipFill>
          <a:blip r:embed="rId2"/>
          <a:stretch>
            <a:fillRect/>
          </a:stretch>
        </p:blipFill>
        <p:spPr>
          <a:xfrm>
            <a:off x="5766691" y="1925767"/>
            <a:ext cx="6252394" cy="3079304"/>
          </a:xfrm>
          <a:prstGeom prst="rect">
            <a:avLst/>
          </a:prstGeom>
          <a:effectLst/>
        </p:spPr>
      </p:pic>
      <p:sp>
        <p:nvSpPr>
          <p:cNvPr id="47" name="Rectangle 1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cxnSp>
        <p:nvCxnSpPr>
          <p:cNvPr id="37" name="Straight Arrow Connector 36">
            <a:extLst>
              <a:ext uri="{FF2B5EF4-FFF2-40B4-BE49-F238E27FC236}">
                <a16:creationId xmlns:a16="http://schemas.microsoft.com/office/drawing/2014/main" id="{BD8A2CE8-9DC3-4E3A-80B6-0DAA469B6EAD}"/>
              </a:ext>
            </a:extLst>
          </p:cNvPr>
          <p:cNvCxnSpPr/>
          <p:nvPr/>
        </p:nvCxnSpPr>
        <p:spPr>
          <a:xfrm flipV="1">
            <a:off x="6901961" y="4678973"/>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F23B544E-C6C1-4904-B2AF-C85E0A06374C}"/>
              </a:ext>
            </a:extLst>
          </p:cNvPr>
          <p:cNvCxnSpPr>
            <a:cxnSpLocks/>
          </p:cNvCxnSpPr>
          <p:nvPr/>
        </p:nvCxnSpPr>
        <p:spPr>
          <a:xfrm flipV="1">
            <a:off x="7013333" y="4770610"/>
            <a:ext cx="0" cy="14532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2D904FB6-F7DD-4D07-9D4C-9DCE85EB98C4}"/>
              </a:ext>
            </a:extLst>
          </p:cNvPr>
          <p:cNvCxnSpPr/>
          <p:nvPr/>
        </p:nvCxnSpPr>
        <p:spPr>
          <a:xfrm flipV="1">
            <a:off x="7124703" y="4687765"/>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C11CAC37-C687-43C9-A8A4-073D0F8FEE91}"/>
              </a:ext>
            </a:extLst>
          </p:cNvPr>
          <p:cNvCxnSpPr/>
          <p:nvPr/>
        </p:nvCxnSpPr>
        <p:spPr>
          <a:xfrm flipV="1">
            <a:off x="7523285" y="4553731"/>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72BC4397-1D63-4E62-B7CA-CCB928E1C10F}"/>
              </a:ext>
            </a:extLst>
          </p:cNvPr>
          <p:cNvCxnSpPr/>
          <p:nvPr/>
        </p:nvCxnSpPr>
        <p:spPr>
          <a:xfrm flipV="1">
            <a:off x="7620001" y="4580107"/>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0CC97EC7-3866-444E-B3AD-493328607479}"/>
              </a:ext>
            </a:extLst>
          </p:cNvPr>
          <p:cNvCxnSpPr/>
          <p:nvPr/>
        </p:nvCxnSpPr>
        <p:spPr>
          <a:xfrm flipV="1">
            <a:off x="8238393" y="4571315"/>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75974A2E-BE48-433E-A2BE-E991716F7B66}"/>
              </a:ext>
            </a:extLst>
          </p:cNvPr>
          <p:cNvCxnSpPr/>
          <p:nvPr/>
        </p:nvCxnSpPr>
        <p:spPr>
          <a:xfrm flipV="1">
            <a:off x="8540262" y="4687765"/>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595FA27-D900-4AB0-97C3-0A142FBB9AF7}"/>
              </a:ext>
            </a:extLst>
          </p:cNvPr>
          <p:cNvCxnSpPr/>
          <p:nvPr/>
        </p:nvCxnSpPr>
        <p:spPr>
          <a:xfrm flipV="1">
            <a:off x="9246577" y="4913435"/>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6F66FD82-3EA5-48CE-876F-C082471D90B2}"/>
              </a:ext>
            </a:extLst>
          </p:cNvPr>
          <p:cNvCxnSpPr/>
          <p:nvPr/>
        </p:nvCxnSpPr>
        <p:spPr>
          <a:xfrm flipV="1">
            <a:off x="9873762" y="4511235"/>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E7669EC4-F8DE-4A11-A83C-8B4E263BD277}"/>
              </a:ext>
            </a:extLst>
          </p:cNvPr>
          <p:cNvCxnSpPr/>
          <p:nvPr/>
        </p:nvCxnSpPr>
        <p:spPr>
          <a:xfrm flipV="1">
            <a:off x="10588869" y="4696557"/>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Content Placeholder 8">
            <a:extLst>
              <a:ext uri="{FF2B5EF4-FFF2-40B4-BE49-F238E27FC236}">
                <a16:creationId xmlns:a16="http://schemas.microsoft.com/office/drawing/2014/main" id="{86954984-D30B-418D-BA2B-193A395C312A}"/>
              </a:ext>
            </a:extLst>
          </p:cNvPr>
          <p:cNvSpPr>
            <a:spLocks noGrp="1"/>
          </p:cNvSpPr>
          <p:nvPr>
            <p:ph idx="1"/>
          </p:nvPr>
        </p:nvSpPr>
        <p:spPr>
          <a:xfrm>
            <a:off x="649288" y="2438400"/>
            <a:ext cx="4165600" cy="3786188"/>
          </a:xfrm>
        </p:spPr>
        <p:txBody>
          <a:bodyPr>
            <a:normAutofit/>
          </a:bodyPr>
          <a:lstStyle/>
          <a:p>
            <a:r>
              <a:rPr lang="en-US" dirty="0">
                <a:solidFill>
                  <a:srgbClr val="EBEBEB"/>
                </a:solidFill>
              </a:rPr>
              <a:t>Only 3 / 11 states had 65% or more high school graduates get into college</a:t>
            </a:r>
          </a:p>
          <a:p>
            <a:endParaRPr lang="en-US" dirty="0">
              <a:solidFill>
                <a:srgbClr val="EBEBEB"/>
              </a:solidFill>
            </a:endParaRPr>
          </a:p>
          <a:p>
            <a:r>
              <a:rPr lang="en-US" dirty="0">
                <a:solidFill>
                  <a:srgbClr val="EBEBEB"/>
                </a:solidFill>
              </a:rPr>
              <a:t>Connecticut the only exceptional performer</a:t>
            </a:r>
          </a:p>
        </p:txBody>
      </p:sp>
    </p:spTree>
    <p:extLst>
      <p:ext uri="{BB962C8B-B14F-4D97-AF65-F5344CB8AC3E}">
        <p14:creationId xmlns:p14="http://schemas.microsoft.com/office/powerpoint/2010/main" val="2107021665"/>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8D03D8-64CA-4494-B526-036B7CE715E0}"/>
              </a:ext>
            </a:extLst>
          </p:cNvPr>
          <p:cNvSpPr>
            <a:spLocks noGrp="1"/>
          </p:cNvSpPr>
          <p:nvPr>
            <p:ph type="title"/>
          </p:nvPr>
        </p:nvSpPr>
        <p:spPr>
          <a:xfrm>
            <a:off x="648931" y="629267"/>
            <a:ext cx="4166510" cy="756474"/>
          </a:xfrm>
        </p:spPr>
        <p:txBody>
          <a:bodyPr>
            <a:normAutofit fontScale="90000"/>
          </a:bodyPr>
          <a:lstStyle/>
          <a:p>
            <a:pPr>
              <a:lnSpc>
                <a:spcPct val="90000"/>
              </a:lnSpc>
            </a:pPr>
            <a:r>
              <a:rPr lang="en-SG" sz="2900" dirty="0">
                <a:solidFill>
                  <a:srgbClr val="EBEBEB"/>
                </a:solidFill>
              </a:rPr>
              <a:t>College Admission Rates vs</a:t>
            </a:r>
            <a:br>
              <a:rPr lang="en-SG" sz="2900" dirty="0">
                <a:solidFill>
                  <a:srgbClr val="EBEBEB"/>
                </a:solidFill>
              </a:rPr>
            </a:br>
            <a:r>
              <a:rPr lang="en-SG" sz="2900" dirty="0">
                <a:solidFill>
                  <a:srgbClr val="EBEBEB"/>
                </a:solidFill>
              </a:rPr>
              <a:t>ACT and SAT Scores</a:t>
            </a:r>
            <a:br>
              <a:rPr lang="en-SG" sz="2300" dirty="0">
                <a:solidFill>
                  <a:srgbClr val="EBEBEB"/>
                </a:solidFill>
              </a:rPr>
            </a:br>
            <a:endParaRPr lang="en-SG" sz="2300" dirty="0">
              <a:solidFill>
                <a:srgbClr val="EBEBEB"/>
              </a:solidFill>
            </a:endParaRPr>
          </a:p>
        </p:txBody>
      </p:sp>
      <p:sp>
        <p:nvSpPr>
          <p:cNvPr id="1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6" name="Freeform: Shape 1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5" name="Content Placeholder 4" descr="Chart, histogram&#10;&#10;Description automatically generated">
            <a:extLst>
              <a:ext uri="{FF2B5EF4-FFF2-40B4-BE49-F238E27FC236}">
                <a16:creationId xmlns:a16="http://schemas.microsoft.com/office/drawing/2014/main" id="{61B99BF8-CA85-4DB5-B2F8-D210013CBD6C}"/>
              </a:ext>
            </a:extLst>
          </p:cNvPr>
          <p:cNvPicPr>
            <a:picLocks noChangeAspect="1"/>
          </p:cNvPicPr>
          <p:nvPr/>
        </p:nvPicPr>
        <p:blipFill>
          <a:blip r:embed="rId2"/>
          <a:stretch>
            <a:fillRect/>
          </a:stretch>
        </p:blipFill>
        <p:spPr>
          <a:xfrm>
            <a:off x="5594592" y="3719731"/>
            <a:ext cx="6210454" cy="3027595"/>
          </a:xfrm>
          <a:prstGeom prst="rect">
            <a:avLst/>
          </a:prstGeom>
          <a:effectLst/>
        </p:spPr>
      </p:pic>
      <p:sp>
        <p:nvSpPr>
          <p:cNvPr id="18" name="Rectangle 1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Content Placeholder 6" descr="Chart, histogram&#10;&#10;Description automatically generated">
            <a:extLst>
              <a:ext uri="{FF2B5EF4-FFF2-40B4-BE49-F238E27FC236}">
                <a16:creationId xmlns:a16="http://schemas.microsoft.com/office/drawing/2014/main" id="{19B02FA5-BF08-43D1-9A17-0A72C57532D5}"/>
              </a:ext>
            </a:extLst>
          </p:cNvPr>
          <p:cNvPicPr>
            <a:picLocks noGrp="1" noChangeAspect="1"/>
          </p:cNvPicPr>
          <p:nvPr>
            <p:ph idx="1"/>
          </p:nvPr>
        </p:nvPicPr>
        <p:blipFill>
          <a:blip r:embed="rId3"/>
          <a:stretch>
            <a:fillRect/>
          </a:stretch>
        </p:blipFill>
        <p:spPr>
          <a:xfrm>
            <a:off x="5732072" y="614972"/>
            <a:ext cx="6072974" cy="2994086"/>
          </a:xfrm>
        </p:spPr>
      </p:pic>
      <p:cxnSp>
        <p:nvCxnSpPr>
          <p:cNvPr id="13" name="Straight Arrow Connector 12">
            <a:extLst>
              <a:ext uri="{FF2B5EF4-FFF2-40B4-BE49-F238E27FC236}">
                <a16:creationId xmlns:a16="http://schemas.microsoft.com/office/drawing/2014/main" id="{DD6FAF0C-A809-475E-B542-567D13D6458B}"/>
              </a:ext>
            </a:extLst>
          </p:cNvPr>
          <p:cNvCxnSpPr>
            <a:cxnSpLocks/>
          </p:cNvCxnSpPr>
          <p:nvPr/>
        </p:nvCxnSpPr>
        <p:spPr>
          <a:xfrm flipV="1">
            <a:off x="6901961" y="3381866"/>
            <a:ext cx="0" cy="1800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F0CB607-08F8-40D3-A277-85B1958E8E16}"/>
              </a:ext>
            </a:extLst>
          </p:cNvPr>
          <p:cNvCxnSpPr>
            <a:cxnSpLocks/>
          </p:cNvCxnSpPr>
          <p:nvPr/>
        </p:nvCxnSpPr>
        <p:spPr>
          <a:xfrm flipV="1">
            <a:off x="6873680" y="6520134"/>
            <a:ext cx="0" cy="1800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0DA5F11-30B0-4F87-BBB1-6AE93BB6CC68}"/>
              </a:ext>
            </a:extLst>
          </p:cNvPr>
          <p:cNvCxnSpPr>
            <a:cxnSpLocks/>
          </p:cNvCxnSpPr>
          <p:nvPr/>
        </p:nvCxnSpPr>
        <p:spPr>
          <a:xfrm flipV="1">
            <a:off x="8685198" y="6411251"/>
            <a:ext cx="0" cy="1800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Content Placeholder 8">
            <a:extLst>
              <a:ext uri="{FF2B5EF4-FFF2-40B4-BE49-F238E27FC236}">
                <a16:creationId xmlns:a16="http://schemas.microsoft.com/office/drawing/2014/main" id="{642442FD-B2DE-4A6B-9BD6-1F57E1C1C0C4}"/>
              </a:ext>
            </a:extLst>
          </p:cNvPr>
          <p:cNvSpPr txBox="1">
            <a:spLocks/>
          </p:cNvSpPr>
          <p:nvPr/>
        </p:nvSpPr>
        <p:spPr>
          <a:xfrm>
            <a:off x="649288" y="2438400"/>
            <a:ext cx="4165600" cy="378618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solidFill>
                  <a:srgbClr val="EBEBEB"/>
                </a:solidFill>
              </a:rPr>
              <a:t>Connecticut and Missouri the only outstanding states with high test participation rates, high test scores, and high college admission rates.</a:t>
            </a:r>
          </a:p>
          <a:p>
            <a:endParaRPr lang="en-US" dirty="0">
              <a:solidFill>
                <a:srgbClr val="EBEBEB"/>
              </a:solidFill>
            </a:endParaRPr>
          </a:p>
          <a:p>
            <a:r>
              <a:rPr lang="en-US" dirty="0">
                <a:solidFill>
                  <a:srgbClr val="EBEBEB"/>
                </a:solidFill>
              </a:rPr>
              <a:t>There is no data amongst other states to support any basis for the mandate of one standardized test over another.</a:t>
            </a:r>
          </a:p>
        </p:txBody>
      </p:sp>
    </p:spTree>
    <p:extLst>
      <p:ext uri="{BB962C8B-B14F-4D97-AF65-F5344CB8AC3E}">
        <p14:creationId xmlns:p14="http://schemas.microsoft.com/office/powerpoint/2010/main" val="1464499805"/>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5488E-8DAE-4CCE-9F86-D8849BCFE991}"/>
              </a:ext>
            </a:extLst>
          </p:cNvPr>
          <p:cNvSpPr>
            <a:spLocks noGrp="1"/>
          </p:cNvSpPr>
          <p:nvPr>
            <p:ph type="title"/>
          </p:nvPr>
        </p:nvSpPr>
        <p:spPr/>
        <p:txBody>
          <a:bodyPr/>
          <a:lstStyle/>
          <a:p>
            <a:r>
              <a:rPr lang="en-GB" dirty="0"/>
              <a:t>EMPOWER students to choose their state-sponsored test?</a:t>
            </a:r>
          </a:p>
        </p:txBody>
      </p:sp>
      <p:sp>
        <p:nvSpPr>
          <p:cNvPr id="3" name="Content Placeholder 2">
            <a:extLst>
              <a:ext uri="{FF2B5EF4-FFF2-40B4-BE49-F238E27FC236}">
                <a16:creationId xmlns:a16="http://schemas.microsoft.com/office/drawing/2014/main" id="{9FC94D76-8904-430C-A441-5F6002040676}"/>
              </a:ext>
            </a:extLst>
          </p:cNvPr>
          <p:cNvSpPr>
            <a:spLocks noGrp="1"/>
          </p:cNvSpPr>
          <p:nvPr>
            <p:ph idx="1"/>
          </p:nvPr>
        </p:nvSpPr>
        <p:spPr/>
        <p:txBody>
          <a:bodyPr>
            <a:normAutofit fontScale="92500" lnSpcReduction="20000"/>
          </a:bodyPr>
          <a:lstStyle/>
          <a:p>
            <a:r>
              <a:rPr lang="en-SG" dirty="0"/>
              <a:t>Having studied the relationships between percentage of college going high school graduates, standardised test participation rates, and standardised test scores, other than the “outliers” of Connecticut and Missouri (who have done exceptionally in all three categories), there is no evidence to support why certain states enforce upon students only one type of mandatory test.</a:t>
            </a:r>
          </a:p>
          <a:p>
            <a:endParaRPr lang="en-SG" dirty="0"/>
          </a:p>
          <a:p>
            <a:r>
              <a:rPr lang="en-SG" dirty="0"/>
              <a:t>States like Idaho and Tennessee are leading by example in making it mandatory for students to sit for either ACT or SAT as part of their high school graduation requirement. This gives students the fair choice of being able to sit for a test that they feel more capable of excelling in.</a:t>
            </a:r>
          </a:p>
          <a:p>
            <a:endParaRPr lang="en-SG" dirty="0"/>
          </a:p>
          <a:p>
            <a:r>
              <a:rPr lang="en-SG" dirty="0"/>
              <a:t>We can understand the need for standardised tests as a level playing field for students from different backgrounds, but we cannot understand the state’s decision to enforce which test they should take. </a:t>
            </a:r>
          </a:p>
        </p:txBody>
      </p:sp>
    </p:spTree>
    <p:extLst>
      <p:ext uri="{BB962C8B-B14F-4D97-AF65-F5344CB8AC3E}">
        <p14:creationId xmlns:p14="http://schemas.microsoft.com/office/powerpoint/2010/main" val="2536886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47F1B4-B831-4277-8AB0-32767F7EB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34" name="Freeform 7">
            <a:extLst>
              <a:ext uri="{FF2B5EF4-FFF2-40B4-BE49-F238E27FC236}">
                <a16:creationId xmlns:a16="http://schemas.microsoft.com/office/drawing/2014/main" id="{D80CFA21-AB7C-4BEB-9BFF-05764FBBF3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dirty="0">
              <a:solidFill>
                <a:schemeClr val="tx1"/>
              </a:solidFill>
            </a:endParaRPr>
          </a:p>
        </p:txBody>
      </p:sp>
      <p:sp>
        <p:nvSpPr>
          <p:cNvPr id="36" name="Rectangle 35">
            <a:extLst>
              <a:ext uri="{FF2B5EF4-FFF2-40B4-BE49-F238E27FC236}">
                <a16:creationId xmlns:a16="http://schemas.microsoft.com/office/drawing/2014/main" id="{12F7E335-851A-4CAE-B09F-E657819D4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121D20A-AC91-40FB-9DD8-135D001E5EFD}"/>
              </a:ext>
            </a:extLst>
          </p:cNvPr>
          <p:cNvSpPr>
            <a:spLocks noGrp="1"/>
          </p:cNvSpPr>
          <p:nvPr>
            <p:ph type="title"/>
          </p:nvPr>
        </p:nvSpPr>
        <p:spPr>
          <a:xfrm>
            <a:off x="648930" y="629267"/>
            <a:ext cx="9252154" cy="1016654"/>
          </a:xfrm>
        </p:spPr>
        <p:txBody>
          <a:bodyPr>
            <a:normAutofit/>
          </a:bodyPr>
          <a:lstStyle/>
          <a:p>
            <a:r>
              <a:rPr lang="en-US" dirty="0">
                <a:solidFill>
                  <a:srgbClr val="EBEBEB"/>
                </a:solidFill>
              </a:rPr>
              <a:t>Contents</a:t>
            </a:r>
          </a:p>
        </p:txBody>
      </p:sp>
      <p:sp>
        <p:nvSpPr>
          <p:cNvPr id="38" name="Freeform: Shape 37">
            <a:extLst>
              <a:ext uri="{FF2B5EF4-FFF2-40B4-BE49-F238E27FC236}">
                <a16:creationId xmlns:a16="http://schemas.microsoft.com/office/drawing/2014/main" id="{10B541F0-7F6E-402E-84D8-CF96EACA5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sp>
      <p:sp>
        <p:nvSpPr>
          <p:cNvPr id="10" name="Content Placeholder 2">
            <a:extLst>
              <a:ext uri="{FF2B5EF4-FFF2-40B4-BE49-F238E27FC236}">
                <a16:creationId xmlns:a16="http://schemas.microsoft.com/office/drawing/2014/main" id="{8158BCC2-3917-41CF-B6E8-79312263FACF}"/>
              </a:ext>
            </a:extLst>
          </p:cNvPr>
          <p:cNvSpPr>
            <a:spLocks noGrp="1"/>
          </p:cNvSpPr>
          <p:nvPr>
            <p:ph idx="1"/>
          </p:nvPr>
        </p:nvSpPr>
        <p:spPr>
          <a:xfrm>
            <a:off x="1103313" y="2052638"/>
            <a:ext cx="8947150" cy="4195762"/>
          </a:xfrm>
        </p:spPr>
        <p:txBody>
          <a:bodyPr>
            <a:normAutofit fontScale="92500" lnSpcReduction="20000"/>
          </a:bodyPr>
          <a:lstStyle/>
          <a:p>
            <a:pPr>
              <a:buClr>
                <a:schemeClr val="tx2"/>
              </a:buClr>
            </a:pPr>
            <a:endParaRPr lang="en-SG" sz="1600" dirty="0"/>
          </a:p>
          <a:p>
            <a:pPr>
              <a:buClr>
                <a:schemeClr val="tx2"/>
              </a:buClr>
            </a:pPr>
            <a:r>
              <a:rPr lang="en-SG" sz="1600" dirty="0"/>
              <a:t>Overview</a:t>
            </a:r>
          </a:p>
          <a:p>
            <a:pPr>
              <a:buClr>
                <a:schemeClr val="tx2"/>
              </a:buClr>
            </a:pPr>
            <a:r>
              <a:rPr lang="en-SG" sz="1600" dirty="0"/>
              <a:t>Problem Statement</a:t>
            </a:r>
          </a:p>
          <a:p>
            <a:pPr>
              <a:buClr>
                <a:schemeClr val="tx2"/>
              </a:buClr>
            </a:pPr>
            <a:endParaRPr lang="en-SG" sz="1600" dirty="0"/>
          </a:p>
          <a:p>
            <a:pPr>
              <a:buClr>
                <a:schemeClr val="tx2"/>
              </a:buClr>
            </a:pPr>
            <a:r>
              <a:rPr lang="en-SG" sz="1600" dirty="0"/>
              <a:t>Who should take the ACT?</a:t>
            </a:r>
          </a:p>
          <a:p>
            <a:pPr>
              <a:buClr>
                <a:schemeClr val="tx2"/>
              </a:buClr>
            </a:pPr>
            <a:r>
              <a:rPr lang="en-SG" sz="1600" dirty="0"/>
              <a:t>Who should take the SAT?</a:t>
            </a:r>
          </a:p>
          <a:p>
            <a:pPr>
              <a:buClr>
                <a:schemeClr val="tx2"/>
              </a:buClr>
            </a:pPr>
            <a:r>
              <a:rPr lang="en-SG" sz="1600" dirty="0"/>
              <a:t>Which states mandate which test?</a:t>
            </a:r>
          </a:p>
          <a:p>
            <a:pPr>
              <a:buClr>
                <a:schemeClr val="tx2"/>
              </a:buClr>
            </a:pPr>
            <a:r>
              <a:rPr lang="en-SG" sz="1600" dirty="0"/>
              <a:t>% of High School Grads going to College across all states</a:t>
            </a:r>
          </a:p>
          <a:p>
            <a:pPr>
              <a:buClr>
                <a:schemeClr val="tx2"/>
              </a:buClr>
            </a:pPr>
            <a:r>
              <a:rPr lang="en-SG" sz="1600" dirty="0"/>
              <a:t>How do ACT-mandated states perform in College admission?</a:t>
            </a:r>
          </a:p>
          <a:p>
            <a:pPr>
              <a:buClr>
                <a:schemeClr val="tx2"/>
              </a:buClr>
            </a:pPr>
            <a:r>
              <a:rPr lang="en-SG" sz="1600" dirty="0"/>
              <a:t>How do SAT-mandated states perform in College admission?</a:t>
            </a:r>
          </a:p>
          <a:p>
            <a:pPr>
              <a:buClr>
                <a:schemeClr val="tx2"/>
              </a:buClr>
            </a:pPr>
            <a:r>
              <a:rPr lang="en-SG" sz="1600" dirty="0"/>
              <a:t>Do most states that mandate either test have a high % of students that get into colleges?</a:t>
            </a:r>
          </a:p>
          <a:p>
            <a:pPr>
              <a:buClr>
                <a:schemeClr val="tx2"/>
              </a:buClr>
            </a:pPr>
            <a:endParaRPr lang="en-SG" sz="1600" dirty="0"/>
          </a:p>
          <a:p>
            <a:pPr>
              <a:buClr>
                <a:schemeClr val="tx2"/>
              </a:buClr>
            </a:pPr>
            <a:r>
              <a:rPr lang="en-SG" sz="1600" dirty="0"/>
              <a:t>EMPOWER students to choose their state-sponsored test?</a:t>
            </a:r>
          </a:p>
        </p:txBody>
      </p:sp>
    </p:spTree>
    <p:extLst>
      <p:ext uri="{BB962C8B-B14F-4D97-AF65-F5344CB8AC3E}">
        <p14:creationId xmlns:p14="http://schemas.microsoft.com/office/powerpoint/2010/main" val="2515781588"/>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8CCF4-D9B2-47BB-BB30-3AB38E69813D}"/>
              </a:ext>
            </a:extLst>
          </p:cNvPr>
          <p:cNvSpPr>
            <a:spLocks noGrp="1"/>
          </p:cNvSpPr>
          <p:nvPr>
            <p:ph type="title"/>
          </p:nvPr>
        </p:nvSpPr>
        <p:spPr/>
        <p:txBody>
          <a:bodyPr/>
          <a:lstStyle/>
          <a:p>
            <a:r>
              <a:rPr lang="en-SG" dirty="0"/>
              <a:t>Overview</a:t>
            </a:r>
          </a:p>
        </p:txBody>
      </p:sp>
      <p:sp>
        <p:nvSpPr>
          <p:cNvPr id="3" name="Content Placeholder 2">
            <a:extLst>
              <a:ext uri="{FF2B5EF4-FFF2-40B4-BE49-F238E27FC236}">
                <a16:creationId xmlns:a16="http://schemas.microsoft.com/office/drawing/2014/main" id="{AB6EEB23-4CCD-4E5D-9181-7511FBF75023}"/>
              </a:ext>
            </a:extLst>
          </p:cNvPr>
          <p:cNvSpPr>
            <a:spLocks noGrp="1"/>
          </p:cNvSpPr>
          <p:nvPr>
            <p:ph idx="1"/>
          </p:nvPr>
        </p:nvSpPr>
        <p:spPr/>
        <p:txBody>
          <a:bodyPr>
            <a:normAutofit fontScale="92500" lnSpcReduction="20000"/>
          </a:bodyPr>
          <a:lstStyle/>
          <a:p>
            <a:r>
              <a:rPr lang="en-GB" sz="1800" dirty="0"/>
              <a:t>Colleges do not discriminate between applicants who have taken the SATs or ACTs</a:t>
            </a:r>
          </a:p>
          <a:p>
            <a:endParaRPr lang="en-GB" sz="1800" dirty="0"/>
          </a:p>
          <a:p>
            <a:r>
              <a:rPr lang="en-GB" sz="1800" dirty="0"/>
              <a:t>State mandate means that all state-administered SATs/ACTs are mandatory for eleventh-grade students</a:t>
            </a:r>
          </a:p>
          <a:p>
            <a:endParaRPr lang="en-GB" sz="1800" dirty="0"/>
          </a:p>
          <a:p>
            <a:r>
              <a:rPr lang="en-GB" sz="1800" dirty="0"/>
              <a:t>Paid-for and administered by the respective State Boards of Education</a:t>
            </a:r>
          </a:p>
          <a:p>
            <a:endParaRPr lang="en-GB" sz="1800" dirty="0"/>
          </a:p>
          <a:p>
            <a:r>
              <a:rPr lang="en-GB" sz="1800" dirty="0"/>
              <a:t>If a state mandates all students take one particular standardized test, students who would additionally like to take the other standardized test have do so on their own expenses.</a:t>
            </a:r>
          </a:p>
          <a:p>
            <a:endParaRPr lang="en-GB" sz="1800" dirty="0"/>
          </a:p>
          <a:p>
            <a:r>
              <a:rPr lang="en-GB" sz="1800" dirty="0"/>
              <a:t>The students should be able to decide which standardized test they’d like to be sponsored for by the state as both tests are formatted and scored differently.</a:t>
            </a:r>
            <a:endParaRPr lang="en-SG" sz="1800" dirty="0"/>
          </a:p>
        </p:txBody>
      </p:sp>
    </p:spTree>
    <p:extLst>
      <p:ext uri="{BB962C8B-B14F-4D97-AF65-F5344CB8AC3E}">
        <p14:creationId xmlns:p14="http://schemas.microsoft.com/office/powerpoint/2010/main" val="2047593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58527-B9ED-4220-805C-3D1E6F594585}"/>
              </a:ext>
            </a:extLst>
          </p:cNvPr>
          <p:cNvSpPr>
            <a:spLocks noGrp="1"/>
          </p:cNvSpPr>
          <p:nvPr>
            <p:ph type="title"/>
          </p:nvPr>
        </p:nvSpPr>
        <p:spPr/>
        <p:txBody>
          <a:bodyPr/>
          <a:lstStyle/>
          <a:p>
            <a:r>
              <a:rPr lang="en-SG" dirty="0"/>
              <a:t>Problem Statement</a:t>
            </a:r>
          </a:p>
        </p:txBody>
      </p:sp>
      <p:sp>
        <p:nvSpPr>
          <p:cNvPr id="3" name="Content Placeholder 2">
            <a:extLst>
              <a:ext uri="{FF2B5EF4-FFF2-40B4-BE49-F238E27FC236}">
                <a16:creationId xmlns:a16="http://schemas.microsoft.com/office/drawing/2014/main" id="{AA3D455D-364C-48BD-BA74-449074FFBC70}"/>
              </a:ext>
            </a:extLst>
          </p:cNvPr>
          <p:cNvSpPr>
            <a:spLocks noGrp="1"/>
          </p:cNvSpPr>
          <p:nvPr>
            <p:ph idx="1"/>
          </p:nvPr>
        </p:nvSpPr>
        <p:spPr/>
        <p:txBody>
          <a:bodyPr/>
          <a:lstStyle/>
          <a:p>
            <a:r>
              <a:rPr lang="en-GB" dirty="0"/>
              <a:t>Establish that a state's preference for mandating one test over the other has no bearing on the likelihood of high school graduates successfully gaining admission into college.</a:t>
            </a:r>
          </a:p>
          <a:p>
            <a:endParaRPr lang="en-GB" dirty="0"/>
          </a:p>
          <a:p>
            <a:r>
              <a:rPr lang="en-GB" dirty="0"/>
              <a:t>By studying the relationships between </a:t>
            </a:r>
          </a:p>
          <a:p>
            <a:pPr lvl="1"/>
            <a:r>
              <a:rPr lang="en-GB" dirty="0"/>
              <a:t>(1) Test participation (either SAT or ACT)</a:t>
            </a:r>
          </a:p>
          <a:p>
            <a:pPr lvl="1"/>
            <a:r>
              <a:rPr lang="en-GB" dirty="0"/>
              <a:t>(2) percentage of high school graduates that gained admission into college</a:t>
            </a:r>
          </a:p>
          <a:p>
            <a:r>
              <a:rPr lang="en-GB" dirty="0"/>
              <a:t>If no correlation between either test and college admission, it means that mandating an entire state to take one type of test is not made in the interest of students.</a:t>
            </a:r>
          </a:p>
          <a:p>
            <a:endParaRPr lang="en-SG" dirty="0"/>
          </a:p>
        </p:txBody>
      </p:sp>
    </p:spTree>
    <p:extLst>
      <p:ext uri="{BB962C8B-B14F-4D97-AF65-F5344CB8AC3E}">
        <p14:creationId xmlns:p14="http://schemas.microsoft.com/office/powerpoint/2010/main" val="3801629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88DD4-ED70-4EBA-A232-71C0B110F515}"/>
              </a:ext>
            </a:extLst>
          </p:cNvPr>
          <p:cNvSpPr>
            <a:spLocks noGrp="1"/>
          </p:cNvSpPr>
          <p:nvPr>
            <p:ph type="title"/>
          </p:nvPr>
        </p:nvSpPr>
        <p:spPr/>
        <p:txBody>
          <a:bodyPr/>
          <a:lstStyle/>
          <a:p>
            <a:r>
              <a:rPr lang="en-SG" dirty="0"/>
              <a:t>Who should take the ACT?</a:t>
            </a:r>
          </a:p>
        </p:txBody>
      </p:sp>
      <p:sp>
        <p:nvSpPr>
          <p:cNvPr id="3" name="Content Placeholder 2">
            <a:extLst>
              <a:ext uri="{FF2B5EF4-FFF2-40B4-BE49-F238E27FC236}">
                <a16:creationId xmlns:a16="http://schemas.microsoft.com/office/drawing/2014/main" id="{0A1C06DE-8D98-47D5-94AC-4928AB855976}"/>
              </a:ext>
            </a:extLst>
          </p:cNvPr>
          <p:cNvSpPr>
            <a:spLocks noGrp="1"/>
          </p:cNvSpPr>
          <p:nvPr>
            <p:ph idx="1"/>
          </p:nvPr>
        </p:nvSpPr>
        <p:spPr/>
        <p:txBody>
          <a:bodyPr>
            <a:normAutofit fontScale="85000" lnSpcReduction="20000"/>
          </a:bodyPr>
          <a:lstStyle/>
          <a:p>
            <a:r>
              <a:rPr lang="en-GB" dirty="0"/>
              <a:t>Scientific data, graphs, and hypotheses</a:t>
            </a:r>
          </a:p>
          <a:p>
            <a:endParaRPr lang="en-GB" dirty="0"/>
          </a:p>
          <a:p>
            <a:r>
              <a:rPr lang="en-GB" dirty="0"/>
              <a:t>Struggle to solve math quickly without a calculator</a:t>
            </a:r>
          </a:p>
          <a:p>
            <a:r>
              <a:rPr lang="en-GB" dirty="0"/>
              <a:t>Much larger focus on geometry (30-45% of ACT Math)</a:t>
            </a:r>
          </a:p>
          <a:p>
            <a:r>
              <a:rPr lang="en-GB" dirty="0"/>
              <a:t>Matrices, graphs of trig functions, and logarithms</a:t>
            </a:r>
          </a:p>
          <a:p>
            <a:r>
              <a:rPr lang="en-GB" dirty="0"/>
              <a:t>Math accounts for only 1/4 of your total score</a:t>
            </a:r>
          </a:p>
          <a:p>
            <a:r>
              <a:rPr lang="en-GB" dirty="0"/>
              <a:t>If you're not a fan of open-ended math questions</a:t>
            </a:r>
          </a:p>
          <a:p>
            <a:endParaRPr lang="en-GB" dirty="0"/>
          </a:p>
          <a:p>
            <a:r>
              <a:rPr lang="en-GB" dirty="0"/>
              <a:t>Reading questions are always separate from one another</a:t>
            </a:r>
          </a:p>
          <a:p>
            <a:r>
              <a:rPr lang="en-GB" dirty="0"/>
              <a:t>Good reading comprehension skills (Optional Essay)</a:t>
            </a:r>
          </a:p>
          <a:p>
            <a:r>
              <a:rPr lang="en-GB" dirty="0"/>
              <a:t>Strong rhetorical skills too (Optional Essay)</a:t>
            </a:r>
          </a:p>
          <a:p>
            <a:r>
              <a:rPr lang="en-GB" dirty="0"/>
              <a:t>Give ample evidence to support your perspectives on issues (Optional Essay)</a:t>
            </a:r>
            <a:endParaRPr lang="en-SG" dirty="0"/>
          </a:p>
        </p:txBody>
      </p:sp>
    </p:spTree>
    <p:extLst>
      <p:ext uri="{BB962C8B-B14F-4D97-AF65-F5344CB8AC3E}">
        <p14:creationId xmlns:p14="http://schemas.microsoft.com/office/powerpoint/2010/main" val="2363027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D7297-01E2-4A9E-AB69-EC016906511B}"/>
              </a:ext>
            </a:extLst>
          </p:cNvPr>
          <p:cNvSpPr>
            <a:spLocks noGrp="1"/>
          </p:cNvSpPr>
          <p:nvPr>
            <p:ph type="title"/>
          </p:nvPr>
        </p:nvSpPr>
        <p:spPr/>
        <p:txBody>
          <a:bodyPr/>
          <a:lstStyle/>
          <a:p>
            <a:r>
              <a:rPr lang="en-SG" dirty="0"/>
              <a:t>Who should take the SAT?</a:t>
            </a:r>
          </a:p>
        </p:txBody>
      </p:sp>
      <p:sp>
        <p:nvSpPr>
          <p:cNvPr id="3" name="Content Placeholder 2">
            <a:extLst>
              <a:ext uri="{FF2B5EF4-FFF2-40B4-BE49-F238E27FC236}">
                <a16:creationId xmlns:a16="http://schemas.microsoft.com/office/drawing/2014/main" id="{9FEF9601-6F82-4474-8EAF-67A6EBD290C0}"/>
              </a:ext>
            </a:extLst>
          </p:cNvPr>
          <p:cNvSpPr>
            <a:spLocks noGrp="1"/>
          </p:cNvSpPr>
          <p:nvPr>
            <p:ph idx="1"/>
          </p:nvPr>
        </p:nvSpPr>
        <p:spPr/>
        <p:txBody>
          <a:bodyPr>
            <a:normAutofit lnSpcReduction="10000"/>
          </a:bodyPr>
          <a:lstStyle/>
          <a:p>
            <a:r>
              <a:rPr lang="en-GB" dirty="0"/>
              <a:t>SAT offers more time per question on all sections of the exam</a:t>
            </a:r>
          </a:p>
          <a:p>
            <a:endParaRPr lang="en-GB" dirty="0"/>
          </a:p>
          <a:p>
            <a:r>
              <a:rPr lang="en-GB" dirty="0"/>
              <a:t>Good enough at math to work fast without a calculator</a:t>
            </a:r>
          </a:p>
          <a:p>
            <a:r>
              <a:rPr lang="en-GB" dirty="0"/>
              <a:t>Good at algebra and data analysis</a:t>
            </a:r>
          </a:p>
          <a:p>
            <a:r>
              <a:rPr lang="en-GB" dirty="0"/>
              <a:t>SAT provides you with a diagram of math formulas</a:t>
            </a:r>
          </a:p>
          <a:p>
            <a:r>
              <a:rPr lang="en-GB" dirty="0"/>
              <a:t>Math accounts for half of your total score</a:t>
            </a:r>
          </a:p>
          <a:p>
            <a:endParaRPr lang="en-SG" dirty="0"/>
          </a:p>
          <a:p>
            <a:r>
              <a:rPr lang="en-SG" dirty="0"/>
              <a:t>Evidence-support questions in a chronological order</a:t>
            </a:r>
          </a:p>
          <a:p>
            <a:r>
              <a:rPr lang="en-GB" dirty="0"/>
              <a:t> SAT Reading questions are generally easier to follow</a:t>
            </a:r>
            <a:endParaRPr lang="en-SG" dirty="0"/>
          </a:p>
          <a:p>
            <a:r>
              <a:rPr lang="en-GB" dirty="0"/>
              <a:t>Chronologically ordered questions save you time on the SAT</a:t>
            </a:r>
            <a:endParaRPr lang="en-SG" dirty="0"/>
          </a:p>
        </p:txBody>
      </p:sp>
    </p:spTree>
    <p:extLst>
      <p:ext uri="{BB962C8B-B14F-4D97-AF65-F5344CB8AC3E}">
        <p14:creationId xmlns:p14="http://schemas.microsoft.com/office/powerpoint/2010/main" val="19345058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270FD-65D4-4E26-A6E4-122811C55B3C}"/>
              </a:ext>
            </a:extLst>
          </p:cNvPr>
          <p:cNvSpPr>
            <a:spLocks noGrp="1"/>
          </p:cNvSpPr>
          <p:nvPr>
            <p:ph type="title"/>
          </p:nvPr>
        </p:nvSpPr>
        <p:spPr/>
        <p:txBody>
          <a:bodyPr/>
          <a:lstStyle/>
          <a:p>
            <a:r>
              <a:rPr lang="en-SG" dirty="0"/>
              <a:t>State-Mandated Tests</a:t>
            </a:r>
          </a:p>
        </p:txBody>
      </p:sp>
      <p:sp>
        <p:nvSpPr>
          <p:cNvPr id="3" name="Content Placeholder 2">
            <a:extLst>
              <a:ext uri="{FF2B5EF4-FFF2-40B4-BE49-F238E27FC236}">
                <a16:creationId xmlns:a16="http://schemas.microsoft.com/office/drawing/2014/main" id="{3F1D38CA-D084-4E53-A1C1-3C1690403251}"/>
              </a:ext>
            </a:extLst>
          </p:cNvPr>
          <p:cNvSpPr>
            <a:spLocks noGrp="1"/>
          </p:cNvSpPr>
          <p:nvPr>
            <p:ph idx="1"/>
          </p:nvPr>
        </p:nvSpPr>
        <p:spPr>
          <a:xfrm>
            <a:off x="1103312" y="2052918"/>
            <a:ext cx="2423659" cy="4195481"/>
          </a:xfrm>
        </p:spPr>
        <p:txBody>
          <a:bodyPr>
            <a:normAutofit/>
          </a:bodyPr>
          <a:lstStyle/>
          <a:p>
            <a:r>
              <a:rPr lang="en-GB" dirty="0"/>
              <a:t>ACT:</a:t>
            </a:r>
          </a:p>
          <a:p>
            <a:pPr lvl="1"/>
            <a:r>
              <a:rPr lang="en-SG" dirty="0"/>
              <a:t>Alabama</a:t>
            </a:r>
          </a:p>
          <a:p>
            <a:pPr lvl="1"/>
            <a:r>
              <a:rPr lang="en-SG" dirty="0"/>
              <a:t>Hawaii</a:t>
            </a:r>
          </a:p>
          <a:p>
            <a:pPr lvl="1"/>
            <a:r>
              <a:rPr lang="en-SG" dirty="0">
                <a:highlight>
                  <a:srgbClr val="800080"/>
                </a:highlight>
              </a:rPr>
              <a:t>Idaho</a:t>
            </a:r>
          </a:p>
          <a:p>
            <a:pPr lvl="1"/>
            <a:r>
              <a:rPr lang="en-SG" dirty="0"/>
              <a:t>Kentucky</a:t>
            </a:r>
          </a:p>
          <a:p>
            <a:pPr lvl="1"/>
            <a:r>
              <a:rPr lang="en-SG" dirty="0"/>
              <a:t>Louisiana</a:t>
            </a:r>
          </a:p>
          <a:p>
            <a:pPr lvl="1"/>
            <a:r>
              <a:rPr lang="en-SG" dirty="0"/>
              <a:t>Mississippi</a:t>
            </a:r>
          </a:p>
          <a:p>
            <a:pPr lvl="1"/>
            <a:r>
              <a:rPr lang="en-SG" dirty="0"/>
              <a:t>Missouri</a:t>
            </a:r>
          </a:p>
          <a:p>
            <a:pPr lvl="1"/>
            <a:r>
              <a:rPr lang="en-SG" dirty="0"/>
              <a:t>Montana</a:t>
            </a:r>
          </a:p>
          <a:p>
            <a:pPr lvl="1"/>
            <a:r>
              <a:rPr lang="en-SG" dirty="0"/>
              <a:t>Nebraska</a:t>
            </a:r>
          </a:p>
          <a:p>
            <a:pPr lvl="1"/>
            <a:endParaRPr lang="en-SG" dirty="0"/>
          </a:p>
        </p:txBody>
      </p:sp>
      <p:sp>
        <p:nvSpPr>
          <p:cNvPr id="4" name="Content Placeholder 2">
            <a:extLst>
              <a:ext uri="{FF2B5EF4-FFF2-40B4-BE49-F238E27FC236}">
                <a16:creationId xmlns:a16="http://schemas.microsoft.com/office/drawing/2014/main" id="{10FAFEA4-5DFA-4994-8044-527FAA7273F5}"/>
              </a:ext>
            </a:extLst>
          </p:cNvPr>
          <p:cNvSpPr txBox="1">
            <a:spLocks/>
          </p:cNvSpPr>
          <p:nvPr/>
        </p:nvSpPr>
        <p:spPr>
          <a:xfrm>
            <a:off x="2708957" y="2091015"/>
            <a:ext cx="2679475"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lvl="1"/>
            <a:endParaRPr lang="en-GB" dirty="0"/>
          </a:p>
          <a:p>
            <a:pPr lvl="1"/>
            <a:r>
              <a:rPr lang="en-SG" dirty="0"/>
              <a:t>Nevada</a:t>
            </a:r>
          </a:p>
          <a:p>
            <a:pPr lvl="1"/>
            <a:r>
              <a:rPr lang="en-GB" dirty="0"/>
              <a:t>North Carolina</a:t>
            </a:r>
          </a:p>
          <a:p>
            <a:pPr lvl="1"/>
            <a:r>
              <a:rPr lang="en-GB" dirty="0"/>
              <a:t>North Dakota</a:t>
            </a:r>
          </a:p>
          <a:p>
            <a:pPr lvl="1"/>
            <a:r>
              <a:rPr lang="en-GB" dirty="0"/>
              <a:t>Ohio</a:t>
            </a:r>
          </a:p>
          <a:p>
            <a:pPr lvl="1"/>
            <a:r>
              <a:rPr lang="en-GB" dirty="0"/>
              <a:t>South Carolina</a:t>
            </a:r>
          </a:p>
          <a:p>
            <a:pPr lvl="1"/>
            <a:r>
              <a:rPr lang="en-GB" dirty="0">
                <a:highlight>
                  <a:srgbClr val="800080"/>
                </a:highlight>
              </a:rPr>
              <a:t>Tennessee</a:t>
            </a:r>
          </a:p>
          <a:p>
            <a:pPr lvl="1"/>
            <a:r>
              <a:rPr lang="en-GB" dirty="0"/>
              <a:t>Utah</a:t>
            </a:r>
          </a:p>
          <a:p>
            <a:pPr lvl="1"/>
            <a:r>
              <a:rPr lang="en-GB" dirty="0"/>
              <a:t>Wisconsin</a:t>
            </a:r>
          </a:p>
          <a:p>
            <a:pPr lvl="1"/>
            <a:r>
              <a:rPr lang="en-GB" dirty="0"/>
              <a:t>Wyoming</a:t>
            </a:r>
          </a:p>
        </p:txBody>
      </p:sp>
      <p:sp>
        <p:nvSpPr>
          <p:cNvPr id="5" name="Content Placeholder 2">
            <a:extLst>
              <a:ext uri="{FF2B5EF4-FFF2-40B4-BE49-F238E27FC236}">
                <a16:creationId xmlns:a16="http://schemas.microsoft.com/office/drawing/2014/main" id="{2C748103-1AD2-4494-A617-DB9646C7CF58}"/>
              </a:ext>
            </a:extLst>
          </p:cNvPr>
          <p:cNvSpPr txBox="1">
            <a:spLocks/>
          </p:cNvSpPr>
          <p:nvPr/>
        </p:nvSpPr>
        <p:spPr>
          <a:xfrm>
            <a:off x="6366562" y="2058360"/>
            <a:ext cx="2423659"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GB" dirty="0"/>
              <a:t>SAT:</a:t>
            </a:r>
          </a:p>
          <a:p>
            <a:pPr lvl="1"/>
            <a:r>
              <a:rPr lang="en-GB" dirty="0"/>
              <a:t>Colorado</a:t>
            </a:r>
          </a:p>
          <a:p>
            <a:pPr lvl="1"/>
            <a:r>
              <a:rPr lang="en-GB" dirty="0"/>
              <a:t>Connecticut</a:t>
            </a:r>
          </a:p>
          <a:p>
            <a:pPr lvl="1"/>
            <a:r>
              <a:rPr lang="en-GB" dirty="0"/>
              <a:t>Delaware</a:t>
            </a:r>
          </a:p>
          <a:p>
            <a:pPr lvl="1"/>
            <a:r>
              <a:rPr lang="en-GB" dirty="0"/>
              <a:t>District of Columbia</a:t>
            </a:r>
          </a:p>
          <a:p>
            <a:pPr lvl="1"/>
            <a:r>
              <a:rPr lang="en-GB" dirty="0">
                <a:highlight>
                  <a:srgbClr val="800080"/>
                </a:highlight>
              </a:rPr>
              <a:t>Idaho</a:t>
            </a:r>
          </a:p>
        </p:txBody>
      </p:sp>
      <p:sp>
        <p:nvSpPr>
          <p:cNvPr id="6" name="Content Placeholder 2">
            <a:extLst>
              <a:ext uri="{FF2B5EF4-FFF2-40B4-BE49-F238E27FC236}">
                <a16:creationId xmlns:a16="http://schemas.microsoft.com/office/drawing/2014/main" id="{24D587FD-4F0C-45C9-81D5-A8CE265C2184}"/>
              </a:ext>
            </a:extLst>
          </p:cNvPr>
          <p:cNvSpPr txBox="1">
            <a:spLocks/>
          </p:cNvSpPr>
          <p:nvPr/>
        </p:nvSpPr>
        <p:spPr>
          <a:xfrm>
            <a:off x="8396747" y="2096457"/>
            <a:ext cx="2679475"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lvl="1"/>
            <a:endParaRPr lang="en-GB" dirty="0"/>
          </a:p>
          <a:p>
            <a:pPr lvl="1"/>
            <a:r>
              <a:rPr lang="fr-FR" dirty="0"/>
              <a:t>Illinois</a:t>
            </a:r>
          </a:p>
          <a:p>
            <a:pPr lvl="1"/>
            <a:r>
              <a:rPr lang="fr-FR" dirty="0"/>
              <a:t>Maine</a:t>
            </a:r>
          </a:p>
          <a:p>
            <a:pPr lvl="1"/>
            <a:r>
              <a:rPr lang="fr-FR" dirty="0"/>
              <a:t>Michigan</a:t>
            </a:r>
          </a:p>
          <a:p>
            <a:pPr lvl="1"/>
            <a:r>
              <a:rPr lang="fr-FR" dirty="0"/>
              <a:t>New Hampshire</a:t>
            </a:r>
          </a:p>
          <a:p>
            <a:pPr lvl="1"/>
            <a:r>
              <a:rPr lang="fr-FR" dirty="0"/>
              <a:t>Ohio</a:t>
            </a:r>
          </a:p>
          <a:p>
            <a:pPr lvl="1"/>
            <a:r>
              <a:rPr lang="fr-FR" dirty="0">
                <a:highlight>
                  <a:srgbClr val="800080"/>
                </a:highlight>
              </a:rPr>
              <a:t>Tennessee</a:t>
            </a:r>
            <a:endParaRPr lang="en-GB" dirty="0">
              <a:highlight>
                <a:srgbClr val="800080"/>
              </a:highlight>
            </a:endParaRPr>
          </a:p>
        </p:txBody>
      </p:sp>
    </p:spTree>
    <p:extLst>
      <p:ext uri="{BB962C8B-B14F-4D97-AF65-F5344CB8AC3E}">
        <p14:creationId xmlns:p14="http://schemas.microsoft.com/office/powerpoint/2010/main" val="1169473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55" name="Rectangle 11">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5EF9C1-757A-4E86-AC0A-B225B3185C1D}"/>
              </a:ext>
            </a:extLst>
          </p:cNvPr>
          <p:cNvSpPr>
            <a:spLocks noGrp="1"/>
          </p:cNvSpPr>
          <p:nvPr>
            <p:ph type="title"/>
          </p:nvPr>
        </p:nvSpPr>
        <p:spPr>
          <a:xfrm>
            <a:off x="5411931" y="452718"/>
            <a:ext cx="4638903" cy="1400530"/>
          </a:xfrm>
        </p:spPr>
        <p:txBody>
          <a:bodyPr>
            <a:normAutofit/>
          </a:bodyPr>
          <a:lstStyle/>
          <a:p>
            <a:r>
              <a:rPr lang="en-SG" sz="3900" dirty="0"/>
              <a:t>High School Grads going to College</a:t>
            </a:r>
          </a:p>
        </p:txBody>
      </p:sp>
      <p:sp>
        <p:nvSpPr>
          <p:cNvPr id="56"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8375" y="-1573"/>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Content Placeholder 4" descr="A picture containing chart&#10;&#10;Description automatically generated">
            <a:extLst>
              <a:ext uri="{FF2B5EF4-FFF2-40B4-BE49-F238E27FC236}">
                <a16:creationId xmlns:a16="http://schemas.microsoft.com/office/drawing/2014/main" id="{94A01349-B18F-472D-AFF2-1B42BD817EC5}"/>
              </a:ext>
            </a:extLst>
          </p:cNvPr>
          <p:cNvPicPr>
            <a:picLocks noChangeAspect="1"/>
          </p:cNvPicPr>
          <p:nvPr/>
        </p:nvPicPr>
        <p:blipFill rotWithShape="1">
          <a:blip r:embed="rId3"/>
          <a:srcRect r="4270"/>
          <a:stretch/>
        </p:blipFill>
        <p:spPr>
          <a:xfrm>
            <a:off x="3" y="10"/>
            <a:ext cx="4973099" cy="6857991"/>
          </a:xfrm>
          <a:custGeom>
            <a:avLst/>
            <a:gdLst/>
            <a:ahLst/>
            <a:cxnLst/>
            <a:rect l="l" t="t" r="r" b="b"/>
            <a:pathLst>
              <a:path w="4973099" h="6858001">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p:spPr>
      </p:pic>
      <p:sp>
        <p:nvSpPr>
          <p:cNvPr id="57" name="Rectangle 15">
            <a:extLst>
              <a:ext uri="{FF2B5EF4-FFF2-40B4-BE49-F238E27FC236}">
                <a16:creationId xmlns:a16="http://schemas.microsoft.com/office/drawing/2014/main" id="{D6F18ACE-6E82-4ADC-8A2F-A1771B309B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8" name="Content Placeholder 8">
            <a:extLst>
              <a:ext uri="{FF2B5EF4-FFF2-40B4-BE49-F238E27FC236}">
                <a16:creationId xmlns:a16="http://schemas.microsoft.com/office/drawing/2014/main" id="{DE462251-D1BB-441F-84EE-5CCB75A79D0A}"/>
              </a:ext>
            </a:extLst>
          </p:cNvPr>
          <p:cNvSpPr>
            <a:spLocks noGrp="1"/>
          </p:cNvSpPr>
          <p:nvPr>
            <p:ph idx="1"/>
          </p:nvPr>
        </p:nvSpPr>
        <p:spPr>
          <a:xfrm>
            <a:off x="5410950" y="2052918"/>
            <a:ext cx="6098181" cy="4195481"/>
          </a:xfrm>
        </p:spPr>
        <p:txBody>
          <a:bodyPr>
            <a:normAutofit lnSpcReduction="10000"/>
          </a:bodyPr>
          <a:lstStyle/>
          <a:p>
            <a:r>
              <a:rPr lang="en-US" dirty="0"/>
              <a:t>ACT-mandated states with ≥ 65%:</a:t>
            </a:r>
          </a:p>
          <a:p>
            <a:pPr lvl="1"/>
            <a:r>
              <a:rPr lang="en-US" dirty="0"/>
              <a:t>Mississippi</a:t>
            </a:r>
          </a:p>
          <a:p>
            <a:pPr lvl="1"/>
            <a:r>
              <a:rPr lang="en-US" dirty="0"/>
              <a:t>South Carolina</a:t>
            </a:r>
          </a:p>
          <a:p>
            <a:pPr lvl="1"/>
            <a:r>
              <a:rPr lang="en-US" dirty="0"/>
              <a:t>Louisiana</a:t>
            </a:r>
          </a:p>
          <a:p>
            <a:pPr lvl="1"/>
            <a:r>
              <a:rPr lang="en-US" dirty="0">
                <a:highlight>
                  <a:srgbClr val="800080"/>
                </a:highlight>
              </a:rPr>
              <a:t>Tennessee</a:t>
            </a:r>
          </a:p>
          <a:p>
            <a:pPr lvl="1"/>
            <a:r>
              <a:rPr lang="en-US" dirty="0"/>
              <a:t>Alabama</a:t>
            </a:r>
          </a:p>
          <a:p>
            <a:pPr marL="457200" lvl="1" indent="0">
              <a:buNone/>
            </a:pPr>
            <a:endParaRPr lang="en-US" dirty="0"/>
          </a:p>
          <a:p>
            <a:r>
              <a:rPr lang="en-US" dirty="0"/>
              <a:t>SAT-mandated states with ≥ 65%:</a:t>
            </a:r>
          </a:p>
          <a:p>
            <a:pPr lvl="1"/>
            <a:r>
              <a:rPr lang="en-US" dirty="0"/>
              <a:t>Connecticut</a:t>
            </a:r>
          </a:p>
          <a:p>
            <a:pPr lvl="1"/>
            <a:r>
              <a:rPr lang="en-US" dirty="0"/>
              <a:t>Delaware</a:t>
            </a:r>
          </a:p>
          <a:p>
            <a:pPr lvl="1"/>
            <a:r>
              <a:rPr lang="en-US" dirty="0">
                <a:highlight>
                  <a:srgbClr val="800080"/>
                </a:highlight>
              </a:rPr>
              <a:t>Tennessee</a:t>
            </a:r>
          </a:p>
          <a:p>
            <a:pPr lvl="1"/>
            <a:endParaRPr lang="en-US" dirty="0"/>
          </a:p>
          <a:p>
            <a:pPr lvl="1"/>
            <a:endParaRPr lang="en-US" dirty="0"/>
          </a:p>
        </p:txBody>
      </p:sp>
    </p:spTree>
    <p:extLst>
      <p:ext uri="{BB962C8B-B14F-4D97-AF65-F5344CB8AC3E}">
        <p14:creationId xmlns:p14="http://schemas.microsoft.com/office/powerpoint/2010/main" val="1937066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1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805744-4A18-4FEA-B5FF-F98D442DBF72}"/>
              </a:ext>
            </a:extLst>
          </p:cNvPr>
          <p:cNvSpPr>
            <a:spLocks noGrp="1"/>
          </p:cNvSpPr>
          <p:nvPr>
            <p:ph type="title"/>
          </p:nvPr>
        </p:nvSpPr>
        <p:spPr>
          <a:xfrm>
            <a:off x="648931" y="629266"/>
            <a:ext cx="4166510" cy="1622321"/>
          </a:xfrm>
        </p:spPr>
        <p:txBody>
          <a:bodyPr>
            <a:normAutofit/>
          </a:bodyPr>
          <a:lstStyle/>
          <a:p>
            <a:pPr>
              <a:lnSpc>
                <a:spcPct val="90000"/>
              </a:lnSpc>
            </a:pPr>
            <a:r>
              <a:rPr lang="en-SG" sz="2600">
                <a:solidFill>
                  <a:srgbClr val="EBEBEB"/>
                </a:solidFill>
              </a:rPr>
              <a:t>ACT-mandated states’ performance in College admission</a:t>
            </a:r>
            <a:br>
              <a:rPr lang="en-SG" sz="2600">
                <a:solidFill>
                  <a:srgbClr val="EBEBEB"/>
                </a:solidFill>
              </a:rPr>
            </a:br>
            <a:endParaRPr lang="en-SG" sz="2600">
              <a:solidFill>
                <a:srgbClr val="EBEBEB"/>
              </a:solidFill>
            </a:endParaRPr>
          </a:p>
        </p:txBody>
      </p:sp>
      <p:sp>
        <p:nvSpPr>
          <p:cNvPr id="47"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48" name="Freeform: Shape 1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5" name="Content Placeholder 4" descr="Chart, histogram&#10;&#10;Description automatically generated">
            <a:extLst>
              <a:ext uri="{FF2B5EF4-FFF2-40B4-BE49-F238E27FC236}">
                <a16:creationId xmlns:a16="http://schemas.microsoft.com/office/drawing/2014/main" id="{51B0216F-D8FA-4E98-BAD2-142BAB82A4B4}"/>
              </a:ext>
            </a:extLst>
          </p:cNvPr>
          <p:cNvPicPr>
            <a:picLocks noChangeAspect="1"/>
          </p:cNvPicPr>
          <p:nvPr/>
        </p:nvPicPr>
        <p:blipFill>
          <a:blip r:embed="rId2"/>
          <a:stretch>
            <a:fillRect/>
          </a:stretch>
        </p:blipFill>
        <p:spPr>
          <a:xfrm>
            <a:off x="5766692" y="1925767"/>
            <a:ext cx="6252393" cy="3079304"/>
          </a:xfrm>
          <a:prstGeom prst="rect">
            <a:avLst/>
          </a:prstGeom>
          <a:effectLst/>
        </p:spPr>
      </p:pic>
      <p:sp>
        <p:nvSpPr>
          <p:cNvPr id="49" name="Rectangle 1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0" name="Content Placeholder 8">
            <a:extLst>
              <a:ext uri="{FF2B5EF4-FFF2-40B4-BE49-F238E27FC236}">
                <a16:creationId xmlns:a16="http://schemas.microsoft.com/office/drawing/2014/main" id="{FFB15621-F383-45B4-8C7E-D79E7DF55925}"/>
              </a:ext>
            </a:extLst>
          </p:cNvPr>
          <p:cNvSpPr>
            <a:spLocks noGrp="1"/>
          </p:cNvSpPr>
          <p:nvPr>
            <p:ph idx="1"/>
          </p:nvPr>
        </p:nvSpPr>
        <p:spPr>
          <a:xfrm>
            <a:off x="648931" y="2438400"/>
            <a:ext cx="4166509" cy="3785419"/>
          </a:xfrm>
        </p:spPr>
        <p:txBody>
          <a:bodyPr>
            <a:normAutofit/>
          </a:bodyPr>
          <a:lstStyle/>
          <a:p>
            <a:r>
              <a:rPr lang="en-US" dirty="0">
                <a:solidFill>
                  <a:srgbClr val="EBEBEB"/>
                </a:solidFill>
              </a:rPr>
              <a:t>Only 5 / 18 states had 65% or more high school graduates get into college</a:t>
            </a:r>
          </a:p>
          <a:p>
            <a:endParaRPr lang="en-US" dirty="0">
              <a:solidFill>
                <a:srgbClr val="EBEBEB"/>
              </a:solidFill>
            </a:endParaRPr>
          </a:p>
          <a:p>
            <a:r>
              <a:rPr lang="en-US" dirty="0">
                <a:solidFill>
                  <a:srgbClr val="EBEBEB"/>
                </a:solidFill>
              </a:rPr>
              <a:t>Mississippi the only exceptional performer</a:t>
            </a:r>
          </a:p>
        </p:txBody>
      </p:sp>
      <p:cxnSp>
        <p:nvCxnSpPr>
          <p:cNvPr id="10" name="Straight Arrow Connector 9">
            <a:extLst>
              <a:ext uri="{FF2B5EF4-FFF2-40B4-BE49-F238E27FC236}">
                <a16:creationId xmlns:a16="http://schemas.microsoft.com/office/drawing/2014/main" id="{8F3E09FB-930D-45B6-9836-493849BC9BC7}"/>
              </a:ext>
            </a:extLst>
          </p:cNvPr>
          <p:cNvCxnSpPr/>
          <p:nvPr/>
        </p:nvCxnSpPr>
        <p:spPr>
          <a:xfrm flipV="1">
            <a:off x="6409593" y="4677507"/>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D1FB8F95-79EF-4F27-A1BB-DB2C6F4C6160}"/>
              </a:ext>
            </a:extLst>
          </p:cNvPr>
          <p:cNvCxnSpPr/>
          <p:nvPr/>
        </p:nvCxnSpPr>
        <p:spPr>
          <a:xfrm flipV="1">
            <a:off x="7432432" y="4610104"/>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83B6E0E3-3A6C-418C-ADA2-3C488E495FB0}"/>
              </a:ext>
            </a:extLst>
          </p:cNvPr>
          <p:cNvCxnSpPr/>
          <p:nvPr/>
        </p:nvCxnSpPr>
        <p:spPr>
          <a:xfrm flipV="1">
            <a:off x="7532079" y="4560276"/>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1AB92EC1-3F84-4C7A-9672-278C291AA3B1}"/>
              </a:ext>
            </a:extLst>
          </p:cNvPr>
          <p:cNvCxnSpPr/>
          <p:nvPr/>
        </p:nvCxnSpPr>
        <p:spPr>
          <a:xfrm flipV="1">
            <a:off x="8044964" y="4668714"/>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20C110C-7BF9-4723-8EA4-8D2BDA612394}"/>
              </a:ext>
            </a:extLst>
          </p:cNvPr>
          <p:cNvCxnSpPr/>
          <p:nvPr/>
        </p:nvCxnSpPr>
        <p:spPr>
          <a:xfrm flipV="1">
            <a:off x="8153400" y="4698023"/>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1734ED00-894F-492C-85D9-B07A454745ED}"/>
              </a:ext>
            </a:extLst>
          </p:cNvPr>
          <p:cNvCxnSpPr>
            <a:cxnSpLocks/>
          </p:cNvCxnSpPr>
          <p:nvPr/>
        </p:nvCxnSpPr>
        <p:spPr>
          <a:xfrm flipV="1">
            <a:off x="8754208" y="4709751"/>
            <a:ext cx="0" cy="15140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A5EE43CC-1A96-4C8D-8D9B-FA17D03D548B}"/>
              </a:ext>
            </a:extLst>
          </p:cNvPr>
          <p:cNvCxnSpPr>
            <a:cxnSpLocks/>
          </p:cNvCxnSpPr>
          <p:nvPr/>
        </p:nvCxnSpPr>
        <p:spPr>
          <a:xfrm flipV="1">
            <a:off x="8853852" y="4624756"/>
            <a:ext cx="0" cy="228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7FEBCA4-E3AA-4172-95A2-EFD62C04F66B}"/>
              </a:ext>
            </a:extLst>
          </p:cNvPr>
          <p:cNvCxnSpPr/>
          <p:nvPr/>
        </p:nvCxnSpPr>
        <p:spPr>
          <a:xfrm flipV="1">
            <a:off x="10597662" y="4709748"/>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E56F07AE-9058-4509-BF6C-0DD446CA55A6}"/>
              </a:ext>
            </a:extLst>
          </p:cNvPr>
          <p:cNvCxnSpPr/>
          <p:nvPr/>
        </p:nvCxnSpPr>
        <p:spPr>
          <a:xfrm flipV="1">
            <a:off x="10371993" y="4853356"/>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BD4CB512-2552-4AF0-AEEA-4D85CAC06D6C}"/>
              </a:ext>
            </a:extLst>
          </p:cNvPr>
          <p:cNvCxnSpPr/>
          <p:nvPr/>
        </p:nvCxnSpPr>
        <p:spPr>
          <a:xfrm flipV="1">
            <a:off x="9873762" y="4510455"/>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70A3EFD8-6D0E-4B77-8117-7DE89F16BCEB}"/>
              </a:ext>
            </a:extLst>
          </p:cNvPr>
          <p:cNvCxnSpPr/>
          <p:nvPr/>
        </p:nvCxnSpPr>
        <p:spPr>
          <a:xfrm flipV="1">
            <a:off x="9788770" y="4819649"/>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84082FEA-6775-4CC1-A6CA-F962FFA9FF19}"/>
              </a:ext>
            </a:extLst>
          </p:cNvPr>
          <p:cNvCxnSpPr/>
          <p:nvPr/>
        </p:nvCxnSpPr>
        <p:spPr>
          <a:xfrm flipV="1">
            <a:off x="9659816" y="4853356"/>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6399A8BF-FB17-4533-BC6D-D834D53E34F5}"/>
              </a:ext>
            </a:extLst>
          </p:cNvPr>
          <p:cNvCxnSpPr/>
          <p:nvPr/>
        </p:nvCxnSpPr>
        <p:spPr>
          <a:xfrm flipV="1">
            <a:off x="9170380" y="4607165"/>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08ED8A59-9BA7-4ADC-8A69-CD88106CE4A9}"/>
              </a:ext>
            </a:extLst>
          </p:cNvPr>
          <p:cNvCxnSpPr>
            <a:cxnSpLocks/>
          </p:cNvCxnSpPr>
          <p:nvPr/>
        </p:nvCxnSpPr>
        <p:spPr>
          <a:xfrm flipV="1">
            <a:off x="8962292" y="4627689"/>
            <a:ext cx="0" cy="228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FB011E8E-B1E3-4446-8D0D-EF0ED2E7CF0A}"/>
              </a:ext>
            </a:extLst>
          </p:cNvPr>
          <p:cNvCxnSpPr>
            <a:cxnSpLocks/>
          </p:cNvCxnSpPr>
          <p:nvPr/>
        </p:nvCxnSpPr>
        <p:spPr>
          <a:xfrm flipV="1">
            <a:off x="9061940" y="4639412"/>
            <a:ext cx="0" cy="228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7CB6CA43-C8F3-4F1C-94C7-68A4025335BA}"/>
              </a:ext>
            </a:extLst>
          </p:cNvPr>
          <p:cNvCxnSpPr/>
          <p:nvPr/>
        </p:nvCxnSpPr>
        <p:spPr>
          <a:xfrm flipV="1">
            <a:off x="10794023" y="4516319"/>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6120E764-2D06-4402-B8F7-BAE6F3F59C85}"/>
              </a:ext>
            </a:extLst>
          </p:cNvPr>
          <p:cNvCxnSpPr/>
          <p:nvPr/>
        </p:nvCxnSpPr>
        <p:spPr>
          <a:xfrm flipV="1">
            <a:off x="11306908" y="4709748"/>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7AC8EF98-BE83-40F0-9BEC-EABD5B8EC0C8}"/>
              </a:ext>
            </a:extLst>
          </p:cNvPr>
          <p:cNvCxnSpPr/>
          <p:nvPr/>
        </p:nvCxnSpPr>
        <p:spPr>
          <a:xfrm flipV="1">
            <a:off x="11432931" y="4677507"/>
            <a:ext cx="0" cy="5187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5807645"/>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8661AA8-FA16-4E58-B6CE-5E6FE2A09464}">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F1FC55D3-F645-4907-9137-B16FB6054B52}">
  <ds:schemaRefs>
    <ds:schemaRef ds:uri="http://schemas.microsoft.com/sharepoint/v3/contenttype/forms"/>
  </ds:schemaRefs>
</ds:datastoreItem>
</file>

<file path=customXml/itemProps3.xml><?xml version="1.0" encoding="utf-8"?>
<ds:datastoreItem xmlns:ds="http://schemas.openxmlformats.org/officeDocument/2006/customXml" ds:itemID="{39F30101-685D-45DE-9DB6-1F040B2FDEB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Ion design</Template>
  <TotalTime>214</TotalTime>
  <Words>792</Words>
  <Application>Microsoft Office PowerPoint</Application>
  <PresentationFormat>Widescreen</PresentationFormat>
  <Paragraphs>121</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Century Gothic</vt:lpstr>
      <vt:lpstr>Wingdings 3</vt:lpstr>
      <vt:lpstr>Ion</vt:lpstr>
      <vt:lpstr>PROJECT 1 –  Should Students be EMPOWERED to Choose Their State-Sponsored Test?</vt:lpstr>
      <vt:lpstr>Contents</vt:lpstr>
      <vt:lpstr>Overview</vt:lpstr>
      <vt:lpstr>Problem Statement</vt:lpstr>
      <vt:lpstr>Who should take the ACT?</vt:lpstr>
      <vt:lpstr>Who should take the SAT?</vt:lpstr>
      <vt:lpstr>State-Mandated Tests</vt:lpstr>
      <vt:lpstr>High School Grads going to College</vt:lpstr>
      <vt:lpstr>ACT-mandated states’ performance in College admission </vt:lpstr>
      <vt:lpstr>SAT-mandated states’ performance in College admission </vt:lpstr>
      <vt:lpstr>College Admission Rates vs ACT and SAT Scores </vt:lpstr>
      <vt:lpstr>EMPOWER students to choose their state-sponsored test?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 –  Should Students be EMPOWERED to Choose Their State-Mandated Test?</dc:title>
  <dc:creator>Deepankar Sharma</dc:creator>
  <cp:lastModifiedBy>Deepankar Sharma</cp:lastModifiedBy>
  <cp:revision>7</cp:revision>
  <dcterms:created xsi:type="dcterms:W3CDTF">2021-07-01T20:52:36Z</dcterms:created>
  <dcterms:modified xsi:type="dcterms:W3CDTF">2021-07-02T00:26:40Z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